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2" r:id="rId2"/>
    <p:sldId id="273" r:id="rId3"/>
    <p:sldId id="274" r:id="rId4"/>
    <p:sldId id="275" r:id="rId5"/>
    <p:sldId id="276" r:id="rId6"/>
    <p:sldId id="277" r:id="rId7"/>
    <p:sldId id="264" r:id="rId8"/>
    <p:sldId id="267" r:id="rId9"/>
    <p:sldId id="278" r:id="rId10"/>
    <p:sldId id="287" r:id="rId11"/>
    <p:sldId id="279" r:id="rId12"/>
    <p:sldId id="280" r:id="rId13"/>
    <p:sldId id="281" r:id="rId14"/>
    <p:sldId id="283" r:id="rId15"/>
    <p:sldId id="282" r:id="rId16"/>
    <p:sldId id="284" r:id="rId17"/>
    <p:sldId id="268" r:id="rId18"/>
    <p:sldId id="285" r:id="rId19"/>
    <p:sldId id="286" r:id="rId20"/>
    <p:sldId id="269" r:id="rId21"/>
    <p:sldId id="270" r:id="rId22"/>
    <p:sldId id="27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holas Fleischman" initials="NF" lastIdx="2" clrIdx="0">
    <p:extLst>
      <p:ext uri="{19B8F6BF-5375-455C-9EA6-DF929625EA0E}">
        <p15:presenceInfo xmlns:p15="http://schemas.microsoft.com/office/powerpoint/2012/main" userId="S-1-5-21-234339998-280522284-1599199981-16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2724"/>
    <a:srgbClr val="4C9AD3"/>
    <a:srgbClr val="A80000"/>
    <a:srgbClr val="E60000"/>
    <a:srgbClr val="FF3399"/>
    <a:srgbClr val="CC2E2A"/>
    <a:srgbClr val="638ACF"/>
    <a:srgbClr val="E06D6A"/>
    <a:srgbClr val="DB5451"/>
    <a:srgbClr val="D63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32" autoAdjust="0"/>
    <p:restoredTop sz="94660"/>
  </p:normalViewPr>
  <p:slideViewPr>
    <p:cSldViewPr snapToGrid="0">
      <p:cViewPr varScale="1">
        <p:scale>
          <a:sx n="74" d="100"/>
          <a:sy n="74" d="100"/>
        </p:scale>
        <p:origin x="11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6-07T12:04:56.256" idx="1">
    <p:pos x="10" y="10"/>
    <p:text>Companies separated due to legal and marketing reasons. All companies are owned by the same director and managed by the same engineering and support staff. A-Thermal is ISO14001, ISO9001 and OSHAS 18001 Accredited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6-07T12:04:56.256" idx="1">
    <p:pos x="10" y="10"/>
    <p:text>Companies separated due to legal and marketing reasons. All companies are owned by the same director and managed by the same engineering and support staff. A-Thermal is ISO14001, ISO9001 and OSHAS 18001 Accredited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6-07T12:04:56.256" idx="1">
    <p:pos x="10" y="10"/>
    <p:text>Companies separated due to legal and marketing reasons. All companies are owned by the same director and managed by the same engineering and support staff. A-Thermal is ISO14001, ISO9001 and OSHAS 18001 Accredited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6-07T12:04:56.256" idx="1">
    <p:pos x="10" y="10"/>
    <p:text>Companies separated due to legal and marketing reasons. All companies are owned by the same director and managed by the same engineering and support staff. A-Thermal is ISO14001, ISO9001 and OSHAS 18001 Accredited</p:text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7A5AE-791B-480C-B3AC-1254EE484CEB}" type="datetimeFigureOut">
              <a:rPr lang="en-ZA" smtClean="0"/>
              <a:t>2017/03/22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2025-8126-4713-B3C4-937315DDBC2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01957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7A5AE-791B-480C-B3AC-1254EE484CEB}" type="datetimeFigureOut">
              <a:rPr lang="en-ZA" smtClean="0"/>
              <a:t>2017/03/22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2025-8126-4713-B3C4-937315DDBC2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85170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7A5AE-791B-480C-B3AC-1254EE484CEB}" type="datetimeFigureOut">
              <a:rPr lang="en-ZA" smtClean="0"/>
              <a:t>2017/03/22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2025-8126-4713-B3C4-937315DDBC2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16383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7A5AE-791B-480C-B3AC-1254EE484CEB}" type="datetimeFigureOut">
              <a:rPr lang="en-ZA" smtClean="0"/>
              <a:t>2017/03/22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2025-8126-4713-B3C4-937315DDBC2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02017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7A5AE-791B-480C-B3AC-1254EE484CEB}" type="datetimeFigureOut">
              <a:rPr lang="en-ZA" smtClean="0"/>
              <a:t>2017/03/22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2025-8126-4713-B3C4-937315DDBC2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59079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7A5AE-791B-480C-B3AC-1254EE484CEB}" type="datetimeFigureOut">
              <a:rPr lang="en-ZA" smtClean="0"/>
              <a:t>2017/03/22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2025-8126-4713-B3C4-937315DDBC2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84072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7A5AE-791B-480C-B3AC-1254EE484CEB}" type="datetimeFigureOut">
              <a:rPr lang="en-ZA" smtClean="0"/>
              <a:t>2017/03/22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2025-8126-4713-B3C4-937315DDBC2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6810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7A5AE-791B-480C-B3AC-1254EE484CEB}" type="datetimeFigureOut">
              <a:rPr lang="en-ZA" smtClean="0"/>
              <a:t>2017/03/22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2025-8126-4713-B3C4-937315DDBC2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52353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7A5AE-791B-480C-B3AC-1254EE484CEB}" type="datetimeFigureOut">
              <a:rPr lang="en-ZA" smtClean="0"/>
              <a:t>2017/03/22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2025-8126-4713-B3C4-937315DDBC2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11907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7A5AE-791B-480C-B3AC-1254EE484CEB}" type="datetimeFigureOut">
              <a:rPr lang="en-ZA" smtClean="0"/>
              <a:t>2017/03/22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2025-8126-4713-B3C4-937315DDBC2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29765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7A5AE-791B-480C-B3AC-1254EE484CEB}" type="datetimeFigureOut">
              <a:rPr lang="en-ZA" smtClean="0"/>
              <a:t>2017/03/22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2025-8126-4713-B3C4-937315DDBC2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85966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7A5AE-791B-480C-B3AC-1254EE484CEB}" type="datetimeFigureOut">
              <a:rPr lang="en-ZA" smtClean="0"/>
              <a:t>2017/03/22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A2025-8126-4713-B3C4-937315DDBC2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5014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09EAE.DBDC997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09EAE.DBDC997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09EAE.DBDC997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09EAE.DBDC997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09EAE.DBDC9970" TargetMode="External"/><Relationship Id="rId7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09EAE.DBDC997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09EAE.DBDC997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09EAE.DBDC9970" TargetMode="External"/><Relationship Id="rId7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09EAE.DBDC9970" TargetMode="External"/><Relationship Id="rId7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09EAE.DBDC997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09EAE.DBDC997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09EAE.DBDC997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openxmlformats.org/officeDocument/2006/relationships/image" Target="cid:image002.png@01D09EAE.DBDC9970" TargetMode="External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09EAE.DBDC997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4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09EAE.DBDC997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09EAE.DBDC997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09EAE.DBDC997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cid:image002.png@01D09EAE.DBDC9970" TargetMode="External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image" Target="../media/image2.pn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19" Type="http://schemas.openxmlformats.org/officeDocument/2006/relationships/image" Target="../media/image27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09EAE.DBDC9970" TargetMode="External"/><Relationship Id="rId7" Type="http://schemas.openxmlformats.org/officeDocument/2006/relationships/comments" Target="../comments/commen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cid:image002.png@01D09EAE.DBDC9970" TargetMode="External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09EAE.DBDC997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92662" y="6494233"/>
            <a:ext cx="25120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>
                <a:solidFill>
                  <a:schemeClr val="bg1"/>
                </a:solidFill>
              </a:rPr>
              <a:t>ENERGIA RUBBER TECH (PTY) LTD</a:t>
            </a:r>
          </a:p>
        </p:txBody>
      </p:sp>
      <p:sp>
        <p:nvSpPr>
          <p:cNvPr id="1032" name="TextBox 1031"/>
          <p:cNvSpPr txBox="1"/>
          <p:nvPr/>
        </p:nvSpPr>
        <p:spPr>
          <a:xfrm>
            <a:off x="1328738" y="2448448"/>
            <a:ext cx="625067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ZA" sz="2800" dirty="0"/>
          </a:p>
          <a:p>
            <a:pPr algn="ctr"/>
            <a:r>
              <a:rPr lang="en-ZA" sz="2800" b="1" dirty="0" smtClean="0"/>
              <a:t>Removal of the Hazardous Nature of Asbestos Waste through Acid Treatment</a:t>
            </a:r>
          </a:p>
          <a:p>
            <a:pPr algn="ctr"/>
            <a:endParaRPr lang="en-ZA" sz="2000" b="1" dirty="0"/>
          </a:p>
          <a:p>
            <a:pPr algn="ctr"/>
            <a:r>
              <a:rPr lang="en-ZA" sz="2000" b="1" dirty="0" smtClean="0"/>
              <a:t>Presented by: Nicholas Fleischman</a:t>
            </a:r>
          </a:p>
          <a:p>
            <a:pPr algn="ctr"/>
            <a:r>
              <a:rPr lang="en-ZA" sz="2000" b="1" dirty="0" smtClean="0"/>
              <a:t>Office: 011 316 1800</a:t>
            </a:r>
          </a:p>
          <a:p>
            <a:pPr algn="ctr"/>
            <a:r>
              <a:rPr lang="en-ZA" sz="2000" b="1" dirty="0" smtClean="0"/>
              <a:t>Email: nick@athermal.co.za</a:t>
            </a:r>
          </a:p>
          <a:p>
            <a:pPr algn="ctr"/>
            <a:endParaRPr lang="en-ZA" sz="2000" b="1" dirty="0"/>
          </a:p>
          <a:p>
            <a:pPr algn="ctr"/>
            <a:r>
              <a:rPr lang="en-ZA" sz="2000" b="1" dirty="0" smtClean="0"/>
              <a:t>Asbestos Indaba</a:t>
            </a:r>
            <a:endParaRPr lang="en-ZA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6391255"/>
            <a:ext cx="9144000" cy="482957"/>
          </a:xfrm>
          <a:prstGeom prst="rect">
            <a:avLst/>
          </a:prstGeom>
          <a:gradFill flip="none" rotWithShape="1">
            <a:gsLst>
              <a:gs pos="25000">
                <a:srgbClr val="AF2724"/>
              </a:gs>
              <a:gs pos="37000">
                <a:srgbClr val="E06D6A"/>
              </a:gs>
              <a:gs pos="52000">
                <a:srgbClr val="AF272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763375" y="6284853"/>
            <a:ext cx="565363" cy="770771"/>
          </a:xfrm>
          <a:prstGeom prst="line">
            <a:avLst/>
          </a:prstGeom>
          <a:ln w="200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66612" y="6494233"/>
            <a:ext cx="34380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 smtClean="0">
                <a:solidFill>
                  <a:schemeClr val="bg1"/>
                </a:solidFill>
              </a:rPr>
              <a:t>A-THERMAL RETORT TECHNOLOGIES (PTY</a:t>
            </a:r>
            <a:r>
              <a:rPr lang="en-ZA" sz="1350" dirty="0">
                <a:solidFill>
                  <a:schemeClr val="bg1"/>
                </a:solidFill>
              </a:rPr>
              <a:t>) LTD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83" y="554460"/>
            <a:ext cx="8241808" cy="18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2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91255"/>
            <a:ext cx="9144000" cy="482957"/>
          </a:xfrm>
          <a:prstGeom prst="rect">
            <a:avLst/>
          </a:prstGeom>
          <a:gradFill flip="none" rotWithShape="1">
            <a:gsLst>
              <a:gs pos="25000">
                <a:srgbClr val="AF2724"/>
              </a:gs>
              <a:gs pos="37000">
                <a:srgbClr val="E06D6A"/>
              </a:gs>
              <a:gs pos="52000">
                <a:srgbClr val="AF272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3375" y="6284853"/>
            <a:ext cx="565363" cy="770771"/>
          </a:xfrm>
          <a:prstGeom prst="line">
            <a:avLst/>
          </a:prstGeom>
          <a:ln w="200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6612" y="6494233"/>
            <a:ext cx="34380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 smtClean="0">
                <a:solidFill>
                  <a:schemeClr val="bg1"/>
                </a:solidFill>
              </a:rPr>
              <a:t>A-THERMAL RETORT TECHNOLOGIES (PTY</a:t>
            </a:r>
            <a:r>
              <a:rPr lang="en-ZA" sz="1350" dirty="0">
                <a:solidFill>
                  <a:schemeClr val="bg1"/>
                </a:solidFill>
              </a:rPr>
              <a:t>) LTD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829" y="448217"/>
            <a:ext cx="4827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solidFill>
                  <a:srgbClr val="AF2724"/>
                </a:solidFill>
              </a:rPr>
              <a:t>Options for Asbestos - </a:t>
            </a:r>
            <a:r>
              <a:rPr lang="en-ZA" sz="2800" b="1" dirty="0" smtClean="0">
                <a:solidFill>
                  <a:srgbClr val="AF2724"/>
                </a:solidFill>
              </a:rPr>
              <a:t>Encapsulation</a:t>
            </a:r>
            <a:endParaRPr lang="en-ZA" sz="2800" b="1" dirty="0">
              <a:solidFill>
                <a:srgbClr val="AF2724"/>
              </a:solidFill>
            </a:endParaRPr>
          </a:p>
        </p:txBody>
      </p:sp>
      <p:pic>
        <p:nvPicPr>
          <p:cNvPr id="9" name="Picture 8" descr="cid:image002.png@01D09EAE.DBDC997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5" y="212320"/>
            <a:ext cx="2876853" cy="7591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486829" y="1505302"/>
            <a:ext cx="7459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b="1" dirty="0" smtClean="0"/>
              <a:t>Containment within  sealed or reinforced containers/cells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b="1" dirty="0" smtClean="0"/>
              <a:t>NEM:WA 59 of 2008, Norms &amp; Standards for Disposal to Landfill: Macro-Encapsulation Phase out by 2021</a:t>
            </a:r>
            <a:endParaRPr lang="en-ZA" sz="2000" b="1" dirty="0" smtClean="0"/>
          </a:p>
        </p:txBody>
      </p:sp>
      <p:pic>
        <p:nvPicPr>
          <p:cNvPr id="1026" name="Picture 2" descr="Image result for encapsulation asbest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482" y="2623943"/>
            <a:ext cx="4525709" cy="3585900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ement encapsul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75" y="2623944"/>
            <a:ext cx="3000243" cy="3585900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42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91255"/>
            <a:ext cx="9144000" cy="482957"/>
          </a:xfrm>
          <a:prstGeom prst="rect">
            <a:avLst/>
          </a:prstGeom>
          <a:gradFill flip="none" rotWithShape="1">
            <a:gsLst>
              <a:gs pos="25000">
                <a:srgbClr val="AF2724"/>
              </a:gs>
              <a:gs pos="37000">
                <a:srgbClr val="E06D6A"/>
              </a:gs>
              <a:gs pos="52000">
                <a:srgbClr val="AF272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3375" y="6284853"/>
            <a:ext cx="565363" cy="770771"/>
          </a:xfrm>
          <a:prstGeom prst="line">
            <a:avLst/>
          </a:prstGeom>
          <a:ln w="200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6612" y="6494233"/>
            <a:ext cx="34380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 smtClean="0">
                <a:solidFill>
                  <a:schemeClr val="bg1"/>
                </a:solidFill>
              </a:rPr>
              <a:t>A-THERMAL RETORT TECHNOLOGIES (PTY</a:t>
            </a:r>
            <a:r>
              <a:rPr lang="en-ZA" sz="1350" dirty="0">
                <a:solidFill>
                  <a:schemeClr val="bg1"/>
                </a:solidFill>
              </a:rPr>
              <a:t>) LTD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829" y="448217"/>
            <a:ext cx="4827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solidFill>
                  <a:srgbClr val="AF2724"/>
                </a:solidFill>
              </a:rPr>
              <a:t>Options for Asbestos - ?</a:t>
            </a:r>
            <a:endParaRPr lang="en-ZA" sz="2800" b="1" dirty="0">
              <a:solidFill>
                <a:srgbClr val="AF2724"/>
              </a:solidFill>
            </a:endParaRPr>
          </a:p>
        </p:txBody>
      </p:sp>
      <p:pic>
        <p:nvPicPr>
          <p:cNvPr id="9" name="Picture 8" descr="cid:image002.png@01D09EAE.DBDC997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5" y="212320"/>
            <a:ext cx="2876853" cy="759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Image result for chrysot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25" y="1197172"/>
            <a:ext cx="7787307" cy="4906269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11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91255"/>
            <a:ext cx="9144000" cy="482957"/>
          </a:xfrm>
          <a:prstGeom prst="rect">
            <a:avLst/>
          </a:prstGeom>
          <a:gradFill flip="none" rotWithShape="1">
            <a:gsLst>
              <a:gs pos="25000">
                <a:srgbClr val="AF2724"/>
              </a:gs>
              <a:gs pos="37000">
                <a:srgbClr val="E06D6A"/>
              </a:gs>
              <a:gs pos="52000">
                <a:srgbClr val="AF272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3375" y="6284853"/>
            <a:ext cx="565363" cy="770771"/>
          </a:xfrm>
          <a:prstGeom prst="line">
            <a:avLst/>
          </a:prstGeom>
          <a:ln w="200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6612" y="6494233"/>
            <a:ext cx="34380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 smtClean="0">
                <a:solidFill>
                  <a:schemeClr val="bg1"/>
                </a:solidFill>
              </a:rPr>
              <a:t>A-THERMAL RETORT TECHNOLOGIES (PTY</a:t>
            </a:r>
            <a:r>
              <a:rPr lang="en-ZA" sz="1350" dirty="0">
                <a:solidFill>
                  <a:schemeClr val="bg1"/>
                </a:solidFill>
              </a:rPr>
              <a:t>) LTD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829" y="448217"/>
            <a:ext cx="4827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solidFill>
                  <a:srgbClr val="AF2724"/>
                </a:solidFill>
              </a:rPr>
              <a:t>Normal Dust Behaviour</a:t>
            </a:r>
            <a:endParaRPr lang="en-ZA" sz="2800" b="1" dirty="0">
              <a:solidFill>
                <a:srgbClr val="AF2724"/>
              </a:solidFill>
            </a:endParaRPr>
          </a:p>
        </p:txBody>
      </p:sp>
      <p:pic>
        <p:nvPicPr>
          <p:cNvPr id="9" name="Picture 8" descr="cid:image002.png@01D09EAE.DBDC997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5" y="212320"/>
            <a:ext cx="2876853" cy="759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Image result for lungs alveo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78" y="1209849"/>
            <a:ext cx="7165253" cy="502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/>
          <p:cNvSpPr/>
          <p:nvPr/>
        </p:nvSpPr>
        <p:spPr>
          <a:xfrm>
            <a:off x="3093370" y="-214161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6" name="Oval 45"/>
          <p:cNvSpPr/>
          <p:nvPr/>
        </p:nvSpPr>
        <p:spPr>
          <a:xfrm>
            <a:off x="3093369" y="-379086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7" name="Oval 46"/>
          <p:cNvSpPr/>
          <p:nvPr/>
        </p:nvSpPr>
        <p:spPr>
          <a:xfrm>
            <a:off x="3269833" y="-184484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8" name="Oval 47"/>
          <p:cNvSpPr/>
          <p:nvPr/>
        </p:nvSpPr>
        <p:spPr>
          <a:xfrm>
            <a:off x="3269832" y="-352926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9" name="Oval 48"/>
          <p:cNvSpPr/>
          <p:nvPr/>
        </p:nvSpPr>
        <p:spPr>
          <a:xfrm>
            <a:off x="3486400" y="-190097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0" name="Oval 49"/>
          <p:cNvSpPr/>
          <p:nvPr/>
        </p:nvSpPr>
        <p:spPr>
          <a:xfrm>
            <a:off x="3486399" y="-355022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1" name="Oval 50"/>
          <p:cNvSpPr/>
          <p:nvPr/>
        </p:nvSpPr>
        <p:spPr>
          <a:xfrm>
            <a:off x="3662863" y="-160420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2" name="Oval 51"/>
          <p:cNvSpPr/>
          <p:nvPr/>
        </p:nvSpPr>
        <p:spPr>
          <a:xfrm>
            <a:off x="3662862" y="-328862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7" name="Oval 76"/>
          <p:cNvSpPr/>
          <p:nvPr/>
        </p:nvSpPr>
        <p:spPr>
          <a:xfrm>
            <a:off x="3095642" y="-217291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8" name="Oval 77"/>
          <p:cNvSpPr/>
          <p:nvPr/>
        </p:nvSpPr>
        <p:spPr>
          <a:xfrm>
            <a:off x="3095641" y="-382216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9" name="Oval 78"/>
          <p:cNvSpPr/>
          <p:nvPr/>
        </p:nvSpPr>
        <p:spPr>
          <a:xfrm>
            <a:off x="3272105" y="-187614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0" name="Oval 79"/>
          <p:cNvSpPr/>
          <p:nvPr/>
        </p:nvSpPr>
        <p:spPr>
          <a:xfrm>
            <a:off x="3272104" y="-356056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1" name="Oval 80"/>
          <p:cNvSpPr/>
          <p:nvPr/>
        </p:nvSpPr>
        <p:spPr>
          <a:xfrm>
            <a:off x="3488672" y="-193227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2" name="Oval 81"/>
          <p:cNvSpPr/>
          <p:nvPr/>
        </p:nvSpPr>
        <p:spPr>
          <a:xfrm>
            <a:off x="3488671" y="-358152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3" name="Oval 82"/>
          <p:cNvSpPr/>
          <p:nvPr/>
        </p:nvSpPr>
        <p:spPr>
          <a:xfrm>
            <a:off x="3665135" y="-163550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4" name="Oval 83"/>
          <p:cNvSpPr/>
          <p:nvPr/>
        </p:nvSpPr>
        <p:spPr>
          <a:xfrm>
            <a:off x="3665134" y="-331992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5" name="Oval 84"/>
          <p:cNvSpPr/>
          <p:nvPr/>
        </p:nvSpPr>
        <p:spPr>
          <a:xfrm>
            <a:off x="3093370" y="-214161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6" name="Oval 85"/>
          <p:cNvSpPr/>
          <p:nvPr/>
        </p:nvSpPr>
        <p:spPr>
          <a:xfrm>
            <a:off x="3093369" y="-379086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7" name="Oval 86"/>
          <p:cNvSpPr/>
          <p:nvPr/>
        </p:nvSpPr>
        <p:spPr>
          <a:xfrm>
            <a:off x="3269833" y="-184484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8" name="Oval 87"/>
          <p:cNvSpPr/>
          <p:nvPr/>
        </p:nvSpPr>
        <p:spPr>
          <a:xfrm>
            <a:off x="3269832" y="-352926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9" name="Oval 88"/>
          <p:cNvSpPr/>
          <p:nvPr/>
        </p:nvSpPr>
        <p:spPr>
          <a:xfrm>
            <a:off x="3486400" y="-190097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0" name="Oval 89"/>
          <p:cNvSpPr/>
          <p:nvPr/>
        </p:nvSpPr>
        <p:spPr>
          <a:xfrm>
            <a:off x="3486399" y="-355022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1" name="Oval 90"/>
          <p:cNvSpPr/>
          <p:nvPr/>
        </p:nvSpPr>
        <p:spPr>
          <a:xfrm>
            <a:off x="3662863" y="-160420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2" name="Oval 91"/>
          <p:cNvSpPr/>
          <p:nvPr/>
        </p:nvSpPr>
        <p:spPr>
          <a:xfrm>
            <a:off x="3662862" y="-328862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3" name="Oval 92"/>
          <p:cNvSpPr/>
          <p:nvPr/>
        </p:nvSpPr>
        <p:spPr>
          <a:xfrm>
            <a:off x="3093370" y="-204636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4" name="Oval 93"/>
          <p:cNvSpPr/>
          <p:nvPr/>
        </p:nvSpPr>
        <p:spPr>
          <a:xfrm>
            <a:off x="3093369" y="-369561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5" name="Oval 94"/>
          <p:cNvSpPr/>
          <p:nvPr/>
        </p:nvSpPr>
        <p:spPr>
          <a:xfrm>
            <a:off x="3269833" y="-174959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6" name="Oval 95"/>
          <p:cNvSpPr/>
          <p:nvPr/>
        </p:nvSpPr>
        <p:spPr>
          <a:xfrm>
            <a:off x="3269832" y="-343401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7" name="Oval 96"/>
          <p:cNvSpPr/>
          <p:nvPr/>
        </p:nvSpPr>
        <p:spPr>
          <a:xfrm>
            <a:off x="3486400" y="-180572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8" name="Oval 97"/>
          <p:cNvSpPr/>
          <p:nvPr/>
        </p:nvSpPr>
        <p:spPr>
          <a:xfrm>
            <a:off x="3486399" y="-345497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9" name="Oval 98"/>
          <p:cNvSpPr/>
          <p:nvPr/>
        </p:nvSpPr>
        <p:spPr>
          <a:xfrm>
            <a:off x="3662863" y="-150895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0" name="Oval 99"/>
          <p:cNvSpPr/>
          <p:nvPr/>
        </p:nvSpPr>
        <p:spPr>
          <a:xfrm>
            <a:off x="3662862" y="-319337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1" name="Oval 100"/>
          <p:cNvSpPr/>
          <p:nvPr/>
        </p:nvSpPr>
        <p:spPr>
          <a:xfrm>
            <a:off x="3095642" y="-207766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2" name="Oval 101"/>
          <p:cNvSpPr/>
          <p:nvPr/>
        </p:nvSpPr>
        <p:spPr>
          <a:xfrm>
            <a:off x="3095641" y="-372691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3" name="Oval 102"/>
          <p:cNvSpPr/>
          <p:nvPr/>
        </p:nvSpPr>
        <p:spPr>
          <a:xfrm>
            <a:off x="3272105" y="-178089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4" name="Oval 103"/>
          <p:cNvSpPr/>
          <p:nvPr/>
        </p:nvSpPr>
        <p:spPr>
          <a:xfrm>
            <a:off x="3272104" y="-346531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5" name="Oval 104"/>
          <p:cNvSpPr/>
          <p:nvPr/>
        </p:nvSpPr>
        <p:spPr>
          <a:xfrm>
            <a:off x="3488672" y="-183702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6" name="Oval 105"/>
          <p:cNvSpPr/>
          <p:nvPr/>
        </p:nvSpPr>
        <p:spPr>
          <a:xfrm>
            <a:off x="3488671" y="-348627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7" name="Oval 106"/>
          <p:cNvSpPr/>
          <p:nvPr/>
        </p:nvSpPr>
        <p:spPr>
          <a:xfrm>
            <a:off x="3665135" y="-154025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8" name="Oval 107"/>
          <p:cNvSpPr/>
          <p:nvPr/>
        </p:nvSpPr>
        <p:spPr>
          <a:xfrm>
            <a:off x="3665134" y="-322467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9" name="Oval 108"/>
          <p:cNvSpPr/>
          <p:nvPr/>
        </p:nvSpPr>
        <p:spPr>
          <a:xfrm>
            <a:off x="3093370" y="-204636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0" name="Oval 109"/>
          <p:cNvSpPr/>
          <p:nvPr/>
        </p:nvSpPr>
        <p:spPr>
          <a:xfrm>
            <a:off x="3093369" y="-369561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1" name="Oval 110"/>
          <p:cNvSpPr/>
          <p:nvPr/>
        </p:nvSpPr>
        <p:spPr>
          <a:xfrm>
            <a:off x="3269833" y="-174959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2" name="Oval 111"/>
          <p:cNvSpPr/>
          <p:nvPr/>
        </p:nvSpPr>
        <p:spPr>
          <a:xfrm>
            <a:off x="3269832" y="-343401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3" name="Oval 112"/>
          <p:cNvSpPr/>
          <p:nvPr/>
        </p:nvSpPr>
        <p:spPr>
          <a:xfrm>
            <a:off x="3486400" y="-180572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4" name="Oval 113"/>
          <p:cNvSpPr/>
          <p:nvPr/>
        </p:nvSpPr>
        <p:spPr>
          <a:xfrm>
            <a:off x="3486399" y="-345497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5" name="Oval 114"/>
          <p:cNvSpPr/>
          <p:nvPr/>
        </p:nvSpPr>
        <p:spPr>
          <a:xfrm>
            <a:off x="3662863" y="-150895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6" name="Oval 115"/>
          <p:cNvSpPr/>
          <p:nvPr/>
        </p:nvSpPr>
        <p:spPr>
          <a:xfrm>
            <a:off x="3662862" y="-319337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3719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672 L 0.00121 0.00695 C 0.0026 0.07986 0.00139 0.07894 0.00469 0.13056 C 0.00625 0.15509 0.00521 0.14722 0.00816 0.16343 C 0.00764 0.19537 0.00746 0.22732 0.00642 0.25926 C 0.00625 0.26644 0.00503 0.27338 0.00469 0.28033 C 0.00382 0.29746 0.00434 0.31482 0.00295 0.33172 C 0.0026 0.33681 0.00069 0.34121 -0.00052 0.34584 L -0.00226 0.35278 C -0.00191 0.37454 -0.0158 0.42408 0.00295 0.44422 C 0.00469 0.44584 0.00642 0.44722 0.00816 0.44861 C 0.01059 0.45347 0.01389 0.45741 0.01528 0.46273 C 0.01649 0.46736 0.01528 0.475 0.01875 0.47685 L 0.02934 0.48148 C 0.0316 0.48472 0.03316 0.48959 0.03628 0.49097 C 0.05399 0.49884 0.02656 0.48681 0.04861 0.4956 C 0.05208 0.49699 0.05608 0.49746 0.0592 0.50023 C 0.07413 0.51366 0.05521 0.49769 0.06962 0.50718 C 0.07153 0.50857 0.07309 0.51042 0.075 0.51204 C 0.07587 0.51713 0.07847 0.53195 0.08021 0.53542 C 0.08403 0.54306 0.08368 0.54097 0.08542 0.54931 C 0.0868 0.55579 0.08663 0.56111 0.0908 0.56574 C 0.09392 0.56945 0.09774 0.57199 0.10121 0.57523 L 0.1118 0.58449 C 0.11354 0.58611 0.1151 0.5882 0.11701 0.58912 L 0.12239 0.59144 C 0.13229 0.59074 0.14288 0.59375 0.15208 0.58912 C 0.15555 0.5875 0.15451 0.57986 0.15573 0.57523 L 0.15746 0.56806 C 0.15798 0.56574 0.15746 0.56181 0.1592 0.56111 L 0.16441 0.5588 L 0.16788 0.55417 L 0.16979 0.55417 " pathEditMode="relative" rAng="0" ptsTypes="AAAAAAAAAAAAAAAAAAAAAAAAAAAAAAA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292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139 -0.01597 L 0.00139 -0.01574 C 0.00191 0.02546 0.00208 0.06597 0.00312 0.10787 C 0.00312 0.11111 0.00486 0.11412 0.00486 0.11713 C 0.00486 0.1625 0.00417 0.20717 0.00312 0.25278 C 0.00312 0.25602 0.00191 0.25903 0.00139 0.26204 C -0.00452 0.33981 -0.00191 0.29329 -0.00382 0.40254 C -0.0033 0.42014 -0.00382 0.43819 -0.00208 0.45532 C -0.00191 0.45856 0.00052 0.45903 0.00139 0.46111 C 0.00226 0.46319 0.00226 0.46574 0.00312 0.46805 C 0.00555 0.47454 0.00798 0.47685 0.01198 0.48217 L 0.01545 0.49606 C 0.01597 0.49838 0.0158 0.50116 0.01719 0.50301 L 0.02066 0.50787 C 0.02118 0.51018 0.02135 0.51273 0.02239 0.51481 C 0.02726 0.5243 0.02951 0.52222 0.03819 0.52407 C 0.06198 0.52222 0.06319 0.53009 0.07326 0.51481 C 0.07465 0.51273 0.07569 0.51018 0.07691 0.50787 C 0.08281 0.48426 0.07378 0.52083 0.08038 0.49143 C 0.08142 0.4868 0.08264 0.48217 0.08385 0.47731 L 0.08559 0.47037 C 0.0875 0.41643 0.0816 0.43426 0.08923 0.41412 " pathEditMode="relative" rAng="0" ptsTypes="AAAAAAAAAAAAAAAAAAAAAA">
                                      <p:cBhvr>
                                        <p:cTn id="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270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295 -0.00555 L 0.00295 -0.00532 C 0.00121 0.0007 -0.00087 0.00695 -0.00226 0.0132 C -0.00313 0.01713 -0.0033 0.02107 -0.00399 0.025 C -0.00451 0.02732 -0.00521 0.02963 -0.00573 0.03195 C -0.00642 0.03496 -0.00694 0.0382 -0.00747 0.04144 C -0.00816 0.06366 -0.00885 0.08634 -0.00938 0.10834 C -0.01007 0.14329 -0.01007 0.17755 -0.01111 0.21181 C -0.01111 0.21551 -0.01302 0.24005 -0.01632 0.24445 L -0.01979 0.24931 C -0.02344 0.2963 -0.02135 0.25903 -0.01979 0.33773 C -0.0191 0.37616 -0.01962 0.41459 -0.01806 0.45255 C -0.01788 0.45764 -0.0158 0.46204 -0.01458 0.46667 C -0.01267 0.47408 -0.01319 0.47431 -0.00938 0.48079 C -0.00833 0.48241 -0.00677 0.48357 -0.00573 0.48542 C -0.0026 0.49097 0.00017 0.49954 0.00469 0.50417 C 0.00816 0.50741 0.01181 0.51042 0.01528 0.51343 C 0.01701 0.51505 0.01858 0.51713 0.02049 0.51806 L 0.03108 0.52292 C 0.03403 0.52199 0.03698 0.52153 0.03976 0.52037 C 0.0434 0.51921 0.04687 0.51736 0.05035 0.51574 C 0.05208 0.51505 0.05382 0.51389 0.05556 0.51343 C 0.05851 0.51273 0.06146 0.51227 0.06441 0.51111 C 0.06788 0.50972 0.07135 0.5081 0.07483 0.50648 C 0.07674 0.50556 0.0783 0.50463 0.08021 0.50417 C 0.09583 0.5 0.08594 0.50209 0.11007 0.49931 C 0.11806 0.49584 0.12101 0.49769 0.12396 0.48773 C 0.12448 0.48634 0.12396 0.48472 0.12396 0.4831 L 0.12396 0.48334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9" y="264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121 0.00694 L 0.00121 0.00718 C 0.00069 0.03565 0.00087 0.09537 -0.00226 0.1331 C -0.0033 0.14514 -0.00434 0.14329 -0.00573 0.15417 C -0.00642 0.15972 -0.0066 0.16528 -0.00747 0.1706 C -0.00833 0.17546 -0.0099 0.17986 -0.01111 0.18472 L -0.01285 0.19167 C -0.01337 0.19398 -0.01406 0.1963 -0.01458 0.19861 C -0.01667 0.21042 -0.01545 0.20486 -0.01806 0.21505 C -0.01858 0.23912 -0.01892 0.26343 -0.01979 0.2875 C -0.02014 0.29769 -0.02118 0.30787 -0.02153 0.31806 C -0.0224 0.33657 -0.0224 0.35556 -0.02326 0.37384 C -0.02361 0.3787 -0.02604 0.39491 -0.02674 0.4 C -0.02622 0.41713 -0.02604 0.43403 -0.025 0.45139 C -0.025 0.45394 -0.02413 0.45625 -0.02326 0.45833 C -0.0224 0.46065 -0.02135 0.46319 -0.01979 0.46551 C -0.01823 0.46736 -0.01632 0.46852 -0.01458 0.47014 C -0.00382 0.49167 -0.01754 0.46505 -0.00747 0.48171 C -0.00625 0.48403 -0.00573 0.48727 -0.00399 0.48889 C 0.00312 0.49468 0.01701 0.49491 0.02413 0.49583 C 0.02587 0.49653 0.02778 0.49699 0.02934 0.49815 C 0.03073 0.49931 0.03125 0.50208 0.03281 0.50278 C 0.03611 0.5044 0.03993 0.50417 0.0434 0.50509 C 0.04514 0.50579 0.04687 0.50694 0.04861 0.50741 C 0.05104 0.50833 0.0533 0.50903 0.05573 0.50995 C 0.05903 0.51667 0.05955 0.5162 0.06094 0.52384 C 0.06146 0.52685 0.06267 0.53889 0.06441 0.54259 C 0.06528 0.54444 0.06684 0.54583 0.06788 0.54722 C 0.06944 0.55301 0.06979 0.55671 0.07326 0.56134 C 0.07465 0.56343 0.07674 0.56435 0.07847 0.56597 C 0.07899 0.56829 0.07934 0.57083 0.08021 0.57292 C 0.08125 0.57546 0.08333 0.57732 0.08368 0.58009 C 0.08559 0.59444 0.08559 0.60486 0.08559 0.61759 " pathEditMode="relative" rAng="0" ptsTypes="AAAAAAAAAAAAAAAAAAAAAAAAAAAAAAAAA">
                                      <p:cBhvr>
                                        <p:cTn id="1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3053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139 -0.01018 L -0.00139 -0.00995 C -0.00243 -0.00995 -0.0191 -0.00949 -0.02413 -0.00532 C -0.02569 -0.00417 -0.02656 -0.00231 -0.02778 -0.00069 C -0.0283 0.00162 -0.02917 0.00394 -0.02951 0.00625 C -0.0309 0.01551 -0.03299 0.03449 -0.03299 0.03495 C -0.03299 0.03657 -0.02257 0.17986 -0.03646 0.24468 C -0.03698 0.24699 -0.03767 0.24931 -0.03819 0.25162 C -0.03889 0.2588 -0.03924 0.26574 -0.03993 0.27269 C -0.04045 0.27755 -0.04132 0.28218 -0.04167 0.28681 C -0.04253 0.29537 -0.04288 0.30394 -0.04358 0.3125 C -0.0441 0.33426 -0.04531 0.35625 -0.04531 0.37801 C -0.04531 0.40139 -0.04653 0.43218 -0.04167 0.45764 C -0.04132 0.45995 -0.04062 0.46227 -0.03993 0.46458 C -0.03924 0.47755 -0.04184 0.49028 -0.03472 0.49977 C -0.03316 0.50162 -0.03142 0.50301 -0.02951 0.5044 C -0.02778 0.50556 -0.02587 0.50602 -0.02413 0.50671 C -0.0224 0.50833 -0.02031 0.50926 -0.01892 0.51134 C -0.01615 0.51551 -0.01597 0.52361 -0.01198 0.52546 L -0.0066 0.52778 C -0.00503 0.52732 0.00695 0.52431 0.0092 0.52315 C 0.01111 0.52199 0.0125 0.51968 0.01441 0.51829 C 0.01615 0.51736 0.01806 0.51713 0.01962 0.51597 C 0.02153 0.51482 0.02309 0.51273 0.025 0.51134 C 0.02847 0.50903 0.03576 0.50741 0.03906 0.50671 C 0.04254 0.50579 0.04601 0.50509 0.04948 0.5044 C 0.05122 0.50347 0.05295 0.50208 0.05486 0.50208 C 0.05781 0.50208 0.06059 0.50347 0.06354 0.5044 C 0.07014 0.50625 0.06997 0.50648 0.07587 0.50903 L 0.08281 0.52315 C 0.08403 0.52546 0.08438 0.52917 0.08646 0.53009 L 0.09167 0.53241 C 0.09757 0.55579 0.09462 0.54167 0.09167 0.59329 C 0.09149 0.5956 0.0908 0.59815 0.08993 0.60023 C 0.08316 0.61852 0.08906 0.59676 0.08455 0.61435 C 0.08524 0.6338 0.0849 0.65347 0.08646 0.67269 C 0.08663 0.67569 0.08889 0.67732 0.08993 0.67986 C 0.0908 0.68194 0.09115 0.68449 0.09167 0.68681 C 0.08976 0.69468 0.09167 0.69375 0.0882 0.69375 " pathEditMode="relative" rAng="0" ptsTypes="AAAAAAAAAAAAAAAAAAAAAAAAAAAAAAAAAAAAAAA">
                                      <p:cBhvr>
                                        <p:cTn id="1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35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382 -0.00833 L 0.00382 -0.0081 C -0.00312 -0.0074 -0.01059 -0.00902 -0.01719 -0.00578 C -0.01962 -0.00463 -0.01962 0.00024 -0.02066 0.00348 C -0.02274 0.00996 -0.02517 0.02547 -0.02587 0.02894 C -0.02587 0.02917 -0.03038 0.04653 -0.03125 0.05 L -0.03299 0.05695 L -0.03472 0.06412 C -0.03524 0.10625 -0.03542 0.14838 -0.03646 0.19028 C -0.03646 0.19283 -0.03785 0.19491 -0.03819 0.19746 C -0.04219 0.22871 -0.03767 0.20903 -0.04167 0.22547 C -0.04236 0.23565 -0.04288 0.24584 -0.0434 0.25579 C -0.04514 0.28311 -0.04323 0.27362 -0.04687 0.28866 C -0.04635 0.32362 -0.0467 0.3588 -0.04514 0.39375 C -0.04496 0.40024 -0.04288 0.40625 -0.04167 0.4125 L -0.03993 0.422 C -0.03941 0.425 -0.03854 0.42801 -0.03819 0.43125 C -0.03767 0.43542 -0.03698 0.44908 -0.03472 0.45463 C -0.02604 0.47547 -0.03142 0.46343 -0.0224 0.47338 C -0.02049 0.47547 -0.01875 0.47778 -0.01719 0.48033 C -0.0158 0.48264 -0.01528 0.48565 -0.01371 0.4875 C -0.00799 0.49399 -0.00017 0.49977 0.00747 0.50139 L 0.01788 0.50371 C 0.02865 0.52547 0.01493 0.49885 0.025 0.51551 C 0.02622 0.5176 0.02708 0.52037 0.02847 0.52246 C 0.03125 0.52732 0.03333 0.52848 0.03715 0.53195 C 0.03958 0.53658 0.04288 0.54051 0.04427 0.54584 C 0.04844 0.5625 0.04566 0.55579 0.05122 0.5669 C 0.05243 0.575 0.05313 0.58033 0.05469 0.58797 C 0.05521 0.59028 0.0559 0.5926 0.0566 0.59491 C 0.05469 0.64028 0.05469 0.62454 0.05469 0.6419 " pathEditMode="relative" rAng="0" ptsTypes="AAAAAAAAAAAAAAAAAAAAAAAAAAAAAAA"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325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-0.00463 L 0.00052 -0.0044 C -0.00833 -0.00371 -0.01719 -0.00371 -0.02587 -0.00209 C -0.03055 -0.00139 -0.03993 0.00254 -0.03993 0.00277 C -0.04097 0.00555 -0.04236 0.00856 -0.0434 0.0118 C -0.0441 0.01412 -0.04444 0.01666 -0.04514 0.01898 C -0.0467 0.02361 -0.04861 0.02824 -0.05035 0.03287 C -0.05451 0.05995 -0.04913 0.02638 -0.05555 0.06064 C -0.05764 0.07175 -0.0592 0.0824 -0.06094 0.09351 C -0.06024 0.11921 -0.06007 0.1449 -0.0592 0.1706 C -0.05833 0.19213 -0.05816 0.18055 -0.05555 0.19421 C -0.05486 0.19791 -0.05451 0.20185 -0.05382 0.20578 C -0.0559 0.25902 -0.05278 0.2375 -0.0592 0.27129 C -0.06146 0.28333 -0.05955 0.278 -0.06441 0.28773 C -0.0684 0.30347 -0.06805 0.29953 -0.06441 0.32754 C -0.06406 0.33009 -0.06215 0.33217 -0.06094 0.33449 C -0.0592 0.36041 -0.05781 0.36504 -0.06094 0.39305 C -0.06146 0.39791 -0.06441 0.40694 -0.06441 0.40717 C -0.06232 0.44467 -0.06528 0.42939 -0.0592 0.4537 L -0.05555 0.46782 L -0.05382 0.47476 C -0.05364 0.47685 -0.05104 0.50185 -0.04861 0.503 L -0.0434 0.50532 C -0.04167 0.50671 -0.03993 0.50856 -0.03802 0.50995 C -0.03646 0.51111 -0.03437 0.51064 -0.03281 0.51226 C -0.02569 0.5199 -0.03298 0.51828 -0.02587 0.52407 C -0.0243 0.52523 -0.02222 0.52523 -0.02048 0.52638 C -0.01875 0.52754 -0.01719 0.52963 -0.01528 0.53101 C -0.01094 0.53402 -0.00382 0.53472 0.00052 0.53564 C 0.00972 0.53796 0.00712 0.53703 0.01458 0.54027 C 0.01893 0.55787 0.01302 0.53634 0.01979 0.55439 C 0.02066 0.55648 0.02049 0.55949 0.02153 0.56134 C 0.02396 0.56597 0.02969 0.57268 0.03386 0.57546 C 0.03542 0.57662 0.03733 0.57708 0.03906 0.57777 C 0.0408 0.57939 0.04306 0.58032 0.04427 0.5824 C 0.05139 0.59421 0.03976 0.58495 0.04965 0.59652 C 0.05278 0.60023 0.05608 0.60439 0.06007 0.60578 C 0.06893 0.60879 0.06476 0.60717 0.0724 0.61041 C 0.07361 0.61203 0.07448 0.61412 0.07587 0.61527 C 0.07743 0.61643 0.07969 0.61597 0.08108 0.61759 C 0.08438 0.62083 0.08594 0.62754 0.08993 0.62916 C 0.09167 0.63009 0.0934 0.63078 0.09514 0.63148 C 0.0974 0.6324 0.10226 0.63402 0.10226 0.63425 " pathEditMode="relative" rAng="0" ptsTypes="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" y="319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121 0.00602 L -0.00121 0.00625 C -0.00607 0.00209 -0.01493 -0.0081 -0.02239 -0.0081 C -0.0276 -0.0081 -0.03281 -0.00648 -0.03819 -0.00555 C -0.03923 -0.00254 -0.0408 0.00047 -0.04167 0.00371 C -0.04253 0.00695 -0.04479 0.02685 -0.04514 0.02917 C -0.04583 0.04722 -0.04583 0.06505 -0.04687 0.0831 C -0.04705 0.08542 -0.04861 0.08704 -0.04861 0.09005 C -0.04982 0.12894 -0.0493 0.16806 -0.05035 0.20695 C -0.05069 0.21528 -0.05243 0.21852 -0.05399 0.2257 C -0.05469 0.22871 -0.05503 0.23195 -0.05573 0.23519 C -0.05625 0.2375 -0.05694 0.23982 -0.05746 0.24213 C -0.05816 0.24607 -0.05868 0.25 -0.0592 0.25371 C -0.06042 0.27801 -0.06076 0.30209 -0.06267 0.32616 C -0.06337 0.3331 -0.06354 0.34051 -0.06441 0.34746 C -0.06476 0.34977 -0.06562 0.35209 -0.06614 0.35417 C -0.0651 0.39607 -0.06771 0.4051 -0.06267 0.43403 C -0.06163 0.44005 -0.06076 0.44653 -0.0592 0.45255 C -0.05868 0.45486 -0.05833 0.45718 -0.05746 0.45972 C -0.0566 0.46204 -0.05555 0.46482 -0.05399 0.46667 C -0.05069 0.47037 -0.0434 0.47593 -0.0434 0.47616 C -0.04219 0.47847 -0.04132 0.48079 -0.03993 0.4831 C -0.0375 0.48704 -0.03298 0.4926 -0.02934 0.49468 C -0.02604 0.49676 -0.01875 0.49954 -0.01875 0.49977 C -0.01528 0.49792 -0.01094 0.49815 -0.00833 0.49468 C -0.00035 0.48426 -0.00538 0.48866 0.00747 0.4831 L 0.01285 0.48079 C 0.01458 0.47986 0.01615 0.47871 0.01806 0.47847 C 0.04601 0.47454 0.02969 0.47639 0.06719 0.47361 C 0.0724 0.47454 0.07795 0.47361 0.08299 0.47593 C 0.0849 0.47709 0.08559 0.48056 0.08646 0.4831 C 0.09028 0.49422 0.08993 0.49283 0.08993 0.49954 " pathEditMode="relative" rAng="0" ptsTypes="AAAAAAAAAAAAAAAAAAAAAAAAAAAAAAAA">
                                      <p:cBhvr>
                                        <p:cTn id="2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00"/>
                            </p:stCondLst>
                            <p:childTnLst>
                              <p:par>
                                <p:cTn id="2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79 0.55416 L 0.16979 0.55416 C 0.16736 0.55879 0.1644 0.56319 0.16232 0.56805 C 0.16093 0.57176 0.16232 0.5787 0.15937 0.58009 C 0.14878 0.58472 0.15312 0.58171 0.146 0.58796 C 0.14183 0.6044 0.14548 0.59629 0.11909 0.59213 C 0.1151 0.59143 0.10711 0.58796 0.10711 0.58796 C 0.09999 0.57384 0.10364 0.5794 0.0967 0.57014 L 0.09374 0.5581 C 0.09322 0.55625 0.09253 0.55416 0.09218 0.55231 C 0.09201 0.55116 0.0901 0.54004 0.08923 0.53819 C 0.08801 0.53588 0.08645 0.53403 0.08472 0.53241 C 0.07708 0.5243 0.07812 0.52546 0.07135 0.52245 C 0.06979 0.52106 0.0684 0.51944 0.06683 0.51829 C 0.06006 0.51389 0.06423 0.51944 0.05781 0.5125 C 0.05399 0.5081 0.05347 0.50509 0.04895 0.50254 C 0.04704 0.50139 0.04479 0.50162 0.04288 0.50046 C 0.03385 0.49537 0.03281 0.49421 0.02656 0.48842 C 0.02447 0.48449 0.02361 0.47916 0.02048 0.47662 C 0.01024 0.46736 0.01492 0.47014 0.00711 0.46666 C -0.00296 0.43981 0.01128 0.47963 0.0026 0.44884 C 0.0019 0.44653 0.00051 0.44491 -0.00035 0.44282 C -0.00139 0.44028 -0.00261 0.4375 -0.0033 0.43472 C -0.00452 0.43079 -0.00626 0.42291 -0.00626 0.42291 C -0.00591 0.375 -0.00556 0.32731 -0.00487 0.27963 C -0.00383 0.21875 -0.00504 0.25926 -0.00192 0.23171 C -0.00121 0.22662 -0.00121 0.22106 -0.00035 0.21597 C 0.00329 0.19305 0.00086 0.21227 0.00555 0.19791 C 0.00694 0.19421 0.00867 0.18611 0.00867 0.18611 C 0.01232 0.15139 0.00763 0.19745 0.01163 0.13032 C 0.0118 0.12685 0.01267 0.12361 0.01301 0.12037 C 0.01354 0.11643 0.01388 0.11227 0.01458 0.10833 C 0.01527 0.1044 0.01701 0.10069 0.01753 0.09653 C 0.01805 0.09259 0.01822 0.08842 0.01909 0.08449 C 0.01979 0.08055 0.02135 0.07662 0.02204 0.07268 C 0.02256 0.06991 0.02291 0.06713 0.02361 0.06458 C 0.02447 0.06065 0.02656 0.05278 0.02656 0.05278 C 0.02708 0.04861 0.02742 0.04467 0.02795 0.04074 C 0.02951 0.03032 0.02916 0.03565 0.03107 0.02685 C 0.03159 0.0243 0.03194 0.02176 0.03246 0.01898 C 0.03402 0.0125 0.03611 0.00602 0.03697 -0.00093 C 0.03767 -0.00602 0.03767 -0.01158 0.03854 -0.01667 C 0.03906 -0.02084 0.04079 -0.02454 0.04149 -0.02871 C 0.04149 -0.02894 0.04374 -0.04537 0.04444 -0.04653 C 0.04548 -0.04861 0.04739 -0.04931 0.04895 -0.0507 L 0.16093 -0.04861 C 0.16788 -0.04838 0.17482 -0.04769 0.18176 -0.04653 C 0.1868 -0.04584 0.19166 -0.04306 0.1967 -0.04259 C 0.21024 -0.04167 0.22361 -0.04259 0.23715 -0.04259 " pathEditMode="relative" ptsTypes="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8924 0.41412 L 0.08924 0.41412 C 0.08854 0.4507 0.09202 0.4669 0.08629 0.49352 C 0.08594 0.4956 0.08559 0.49769 0.08472 0.49954 C 0.08403 0.50162 0.08247 0.50347 0.08177 0.50556 C 0.08038 0.50972 0.07934 0.51968 0.07587 0.52338 C 0.07431 0.525 0.06424 0.52732 0.06389 0.52755 C 0.05695 0.52685 0.04983 0.52778 0.04306 0.52546 C 0.03959 0.52431 0.0375 0.51898 0.03403 0.51759 C 0.02275 0.5125 0.03663 0.51921 0.02518 0.51158 C 0.02379 0.51065 0.02205 0.51019 0.02066 0.50949 C 0.0165 0.50417 0.01493 0.50232 0.01163 0.4956 C 0.00139 0.47384 0.01684 0.50232 0.00417 0.47963 C 0.00365 0.47639 0.00295 0.47315 0.00278 0.46968 C -3.88889E-6 0.43542 0.00365 0.45162 -0.00017 0.43588 C 0.00018 0.38079 0.00035 0.32593 0.00122 0.27083 C 0.00139 0.25972 0.00278 0.23935 0.00417 0.22708 C 0.00538 0.21736 0.00573 0.21806 0.00712 0.20903 C 0.00782 0.20579 0.00834 0.20255 0.00868 0.19908 C 0.0092 0.19445 0.00972 0.18982 0.01025 0.18519 C 0.01077 0.17801 0.01059 0.1706 0.01163 0.16343 C 0.01268 0.15718 0.01476 0.15139 0.01615 0.14537 C 0.01927 0.13241 0.01893 0.13333 0.02066 0.12153 C 0.02118 0.11158 0.02049 0.10139 0.02205 0.09167 C 0.02344 0.08357 0.02969 0.07361 0.03264 0.06597 C 0.04167 0.04167 0.03004 0.07014 0.03698 0.0463 C 0.03976 0.03704 0.04288 0.02963 0.04757 0.02246 C 0.04879 0.02014 0.05052 0.01852 0.05191 0.01644 C 0.05365 0.01389 0.05486 0.01088 0.05643 0.00833 C 0.06146 0.0007 0.06545 -0.00208 0.07292 -0.00741 C 0.07778 -0.01111 0.08247 -0.01504 0.08785 -0.01736 L 0.0967 -0.02153 C 0.1224 0.00139 0.09757 -0.01921 0.17726 -0.01551 C 0.18038 -0.01528 0.18334 -0.01389 0.18629 -0.01342 C 0.1908 -0.01273 0.19532 -0.01204 0.19966 -0.01157 C 0.20174 -0.01088 0.20365 -0.01018 0.20573 -0.00949 C 0.20868 -0.00833 0.21459 -0.00555 0.21459 -0.00555 C 0.21615 -0.00417 0.21754 -0.00278 0.2191 -0.00162 C 0.22101 -3.33333E-6 0.22344 0.00046 0.22518 0.00255 C 0.23716 0.01621 0.22431 0.00695 0.23264 0.0125 " pathEditMode="relative" ptsTypes="AAAAAAAAAAAAAAAAAAAAAAAAAAAAAAAAAAAAAAAA">
                                      <p:cBhvr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12396 0.48334 L 0.12396 0.48334 C 0.12309 0.48936 0.12378 0.4963 0.12101 0.50116 C 0.1191 0.50463 0.1151 0.50394 0.11198 0.5051 L 0.10764 0.50718 C 0.09653 0.51204 0.10469 0.50903 0.08229 0.51112 C 0.08108 0.51135 0.07222 0.51343 0.07031 0.51505 C 0.06858 0.51667 0.06753 0.51945 0.0658 0.52107 C 0.06441 0.52223 0.06267 0.52223 0.06128 0.52315 C 0.04844 0.53056 0.06128 0.52431 0.05087 0.52917 C 0.03837 0.52848 0.02587 0.52894 0.01354 0.52709 C 0.0118 0.52686 0.01042 0.52477 0.00903 0.52315 C 0.00104 0.5125 0.01215 0.52176 0.00156 0.50926 C -0.00104 0.50602 -0.00434 0.50394 -0.00729 0.50116 C -0.00886 0.49977 -0.01059 0.49885 -0.01181 0.49723 L -0.01632 0.49121 L -0.01927 0.4713 C -0.01979 0.46806 -0.01997 0.46459 -0.02083 0.46135 C -0.02136 0.4595 -0.02188 0.45741 -0.02222 0.45533 C -0.02604 0.43797 -0.0217 0.45579 -0.02517 0.44144 C -0.02483 0.4169 -0.02465 0.39237 -0.02379 0.36783 C -0.02361 0.36505 -0.02222 0.36274 -0.02222 0.35996 C -0.02222 0.34723 -0.02327 0.33473 -0.02379 0.32223 C -0.02327 0.30348 -0.02309 0.28496 -0.02222 0.26644 C -0.02222 0.26366 -0.0217 0.26088 -0.02083 0.25857 C -0.01962 0.25556 -0.01788 0.25325 -0.01632 0.25047 C -0.0132 0.23403 -0.01719 0.25116 -0.01042 0.2345 C -0.00868 0.23033 -0.00538 0.21667 -0.00434 0.21274 C -0.00347 0.20487 -0.00156 0.18797 -0.00139 0.18079 C -0.00052 0.15556 -0.00087 0.13033 0.00017 0.10533 C 0.00017 0.10325 0.00121 0.10139 0.00156 0.09931 C 0.0026 0.09468 0.00347 0.09005 0.00451 0.08542 C 0.00555 0.08125 0.00677 0.07755 0.00764 0.07338 C 0.00816 0.07014 0.00851 0.06667 0.00903 0.06343 C 0.00955 0.06088 0.01024 0.05811 0.01059 0.05556 C 0.01163 0.04769 0.01024 0.03866 0.01354 0.03195 C 0.0191 0.02084 0.01354 0.0301 0.02101 0.022 C 0.02257 0.02014 0.02378 0.01783 0.02552 0.01598 C 0.02812 0.01297 0.03298 0.00973 0.03594 0.00787 C 0.03733 0.00718 0.03889 0.00672 0.04045 0.00602 C 0.0526 -0.00023 0.05521 -0.003 0.06736 -0.00601 C 0.0717 -0.00694 0.07621 -0.00717 0.08073 -0.00787 C 0.11476 -0.01365 0.06302 -0.00578 0.10451 -0.01203 L 0.18819 -0.00995 C 0.19601 -0.00972 0.20469 -0.0118 0.21059 -0.00393 C 0.21128 -0.003 0.21163 -0.00138 0.21215 -2.59259E-6 " pathEditMode="relative" ptsTypes="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8559 0.61759 L 0.08559 0.61759 C 0.08472 0.61157 0.08437 0.60532 0.08264 0.59953 C 0.08194 0.59699 0.07934 0.59583 0.07812 0.59351 C 0.07726 0.59189 0.07726 0.58958 0.07674 0.58773 C 0.07587 0.58495 0.07465 0.5824 0.07378 0.57963 L 0.07066 0.56365 C 0.07031 0.56111 0.06962 0.55856 0.06927 0.55578 C 0.06875 0.55254 0.06875 0.54884 0.06771 0.54583 C 0.06632 0.54143 0.06371 0.53796 0.0618 0.53379 C 0.06076 0.53194 0.06007 0.52963 0.05885 0.52801 C 0.05555 0.52361 0.05399 0.52083 0.04983 0.51805 C 0.04844 0.51713 0.0467 0.51689 0.04531 0.51597 C 0.03507 0.50902 0.0474 0.51412 0.0349 0.50995 C 0.03351 0.50856 0.03212 0.50694 0.03038 0.50601 C 0.02865 0.50486 0.02639 0.50486 0.02448 0.50393 C 0.02153 0.50277 0.01858 0.50139 0.01562 0.5 L 0.01111 0.49814 C 0.00642 0.49166 0.00486 0.49027 0.00069 0.48217 C -0.00104 0.47893 -0.00174 0.475 -0.00382 0.47222 C -0.00642 0.46875 -0.01285 0.46412 -0.01285 0.46412 C -0.01649 0.44976 -0.01129 0.46828 -0.01875 0.45023 C -0.02014 0.44722 -0.02083 0.44375 -0.0217 0.44027 C -0.02483 0.41597 -0.02465 0.41944 -0.02465 0.38055 C -0.02465 0.32963 -0.02413 0.27847 -0.02326 0.22731 C -0.02326 0.22523 -0.02222 0.22338 -0.0217 0.22129 C -0.02118 0.21875 -0.02066 0.2162 -0.02031 0.21342 C -0.01962 0.20949 -0.01927 0.20555 -0.01875 0.20139 C -0.01458 0.17083 -0.02014 0.21481 -0.0158 0.17963 C -0.01528 0.17106 -0.01458 0.16226 -0.01424 0.1537 C -0.01354 0.13588 -0.01372 0.11782 -0.01285 0.1 C -0.01267 0.09722 -0.01181 0.09467 -0.01129 0.09189 C -0.00885 0.08032 -0.01059 0.09213 -0.00833 0.07801 C -0.00799 0.07615 -0.00625 0.06273 -0.00538 0.06018 C -0.00469 0.05787 -0.0033 0.05625 -0.00243 0.05416 C -0.00122 0.05162 -0.00035 0.04884 0.00069 0.04629 C 0.00139 0.03958 0.00156 0.03194 0.00503 0.02639 C 0.00677 0.02384 0.00903 0.02245 0.01111 0.0206 C 0.01406 0.01782 0.01701 0.01527 0.01996 0.0125 C 0.02361 0.00949 0.0283 0.00509 0.03194 0.00254 C 0.03403 0.00139 0.03594 0.00023 0.03785 -0.00139 C 0.03941 -0.00255 0.0408 -0.00417 0.04236 -0.00533 C 0.04375 -0.00625 0.04549 -0.00649 0.04687 -0.00741 C 0.04896 -0.00857 0.05069 -0.01019 0.05278 -0.01135 C 0.05573 -0.01274 0.05885 -0.01412 0.0618 -0.01528 C 0.06962 -0.01829 0.06562 -0.01598 0.07222 -0.01922 C 0.07483 -0.02061 0.07726 -0.02153 0.07969 -0.02315 C 0.08524 -0.02686 0.08368 -0.02848 0.0901 -0.03125 C 0.09305 -0.03241 0.09618 -0.03218 0.09913 -0.03311 C 0.12135 -0.04005 0.09601 -0.03565 0.12743 -0.03912 C 0.12986 -0.04051 0.13229 -0.0419 0.1349 -0.04306 C 0.1368 -0.04399 0.13889 -0.04445 0.1408 -0.04514 C 0.14236 -0.04561 0.14392 -0.04653 0.14531 -0.04723 C 0.1592 -0.04653 0.17326 -0.0463 0.18715 -0.04514 C 0.18924 -0.04491 0.19115 -0.04375 0.19305 -0.04306 C 0.19549 -0.04236 0.19809 -0.0419 0.20052 -0.04121 C 0.20555 -0.03658 0.20382 -0.03889 0.2066 -0.03519 " pathEditMode="relative" ptsTypes="AAAA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6198 0.64259 L 0.05469 0.6081 C 0.0592 0.58681 0.05278 0.60486 0.05191 0.60972 C 0.05104 0.59329 0.04913 0.59653 0.04826 0.58056 L 0.0382 0.54213 L 0.01736 0.5287 L -0.01094 0.52454 L -0.0434 0.4713 L -0.05799 0.4375 C -0.06441 0.42083 -0.04826 0.38773 -0.05469 0.37176 C -0.05347 0.32778 -0.04549 0.29769 -0.04427 0.25394 C -0.03194 0.15486 -0.02118 0.09213 -0.02656 0.02546 L -0.03889 -0.07593 L -0.12691 -0.06528 " pathEditMode="relative" rAng="0" ptsTypes="AAAAAAAAAAAAAA">
                                      <p:cBhvr>
                                        <p:cTn id="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4" y="-3592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278 0.63287 L 0.05278 0.58704 L 0.03629 0.5294 L 0.02135 0.50139 L -0.00399 0.49954 L -0.03542 0.46366 L -0.05625 0.37223 L -0.03385 0.16922 L -0.0026 -0.03958 " pathEditMode="relative" rAng="0" ptsTypes="AAAAAAAAA">
                                      <p:cBhvr>
                                        <p:cTn id="3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1" y="-3363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10764 0.63379 L 0.05538 0.60578 L 0.03143 0.59189 L 0.00608 0.52615 L -0.02083 0.5243 L -0.04323 0.49027 L -0.05816 0.45254 L -0.06545 0.36273 L -0.05503 0.24351 L -0.02969 -0.025 " pathEditMode="relative" rAng="0" ptsTypes="AAAAAAAAAA">
                                      <p:cBhvr>
                                        <p:cTn id="3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63" y="-3294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9358 0.49144 L 0.07118 0.47547 L 0.05174 0.47547 L 0.00104 0.49144 L -0.02587 0.49144 L -0.06753 0.44746 L -0.07048 0.34213 L -0.06007 0.23472 L -0.01684 -0.04768 " pathEditMode="relative" rAng="0" ptsTypes="AAAAAAAAA">
                                      <p:cBhvr>
                                        <p:cTn id="3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671 L 0.00122 0.00694 C 0.00261 0.07986 0.00139 0.07893 0.00469 0.13055 C 0.00625 0.15509 0.00521 0.14722 0.00816 0.16343 C 0.00764 0.19537 0.00747 0.22731 0.00643 0.25926 C 0.00625 0.26643 0.00504 0.27338 0.00469 0.28032 C 0.00382 0.29745 0.00434 0.31481 0.00295 0.33171 C 0.00261 0.3368 0.0007 0.3412 -0.00052 0.34583 L -0.00225 0.35278 C -0.00191 0.37454 -0.0158 0.42407 0.00295 0.44421 C 0.00469 0.44583 0.00643 0.44722 0.00816 0.44861 C 0.01059 0.45347 0.01389 0.45741 0.01528 0.46273 C 0.0165 0.46736 0.01528 0.475 0.01875 0.47685 L 0.02934 0.48148 C 0.0316 0.48472 0.03316 0.48958 0.03629 0.49097 C 0.054 0.49884 0.02656 0.4868 0.04861 0.4956 C 0.05209 0.49699 0.05608 0.49745 0.0592 0.50023 C 0.07413 0.51366 0.05521 0.49768 0.06962 0.50718 C 0.07153 0.50856 0.07309 0.51042 0.075 0.51204 C 0.07587 0.51713 0.07847 0.53194 0.08021 0.53542 C 0.08403 0.54305 0.08368 0.54097 0.08542 0.5493 C 0.08681 0.55579 0.08663 0.56111 0.0908 0.56574 C 0.09393 0.56944 0.09775 0.57199 0.10122 0.57523 L 0.11181 0.58449 C 0.11354 0.58611 0.11511 0.58819 0.11702 0.58912 L 0.1224 0.59143 C 0.13229 0.59074 0.14288 0.59375 0.15209 0.58912 C 0.15556 0.5875 0.15452 0.57986 0.15573 0.57523 L 0.15747 0.56805 C 0.15799 0.56574 0.15747 0.5618 0.1592 0.56111 L 0.16441 0.5588 L 0.16788 0.55417 L 0.16979 0.55417 " pathEditMode="relative" rAng="0" ptsTypes="AAAAAAAAAAAAAAAAAAAAAAAAAAAAAAAAA">
                                      <p:cBhvr>
                                        <p:cTn id="4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2923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139 -0.01598 L 0.00139 -0.01575 C 0.00191 0.02546 0.00209 0.06597 0.00313 0.10787 C 0.00313 0.11111 0.00486 0.11412 0.00486 0.11712 C 0.00486 0.1625 0.00417 0.20717 0.00313 0.25277 C 0.00313 0.25601 0.00191 0.25902 0.00139 0.26203 C -0.00451 0.33981 -0.00191 0.29328 -0.00382 0.40254 C -0.0033 0.42013 -0.00382 0.43819 -0.00208 0.45532 C -0.00191 0.45856 0.00052 0.45902 0.00139 0.46111 C 0.00226 0.46319 0.00226 0.46574 0.00313 0.46805 C 0.00556 0.47453 0.00799 0.47685 0.01198 0.48217 L 0.01545 0.49606 C 0.01597 0.49837 0.0158 0.50115 0.01719 0.503 L 0.02066 0.50787 C 0.02118 0.51018 0.02136 0.51273 0.0224 0.51481 C 0.02726 0.5243 0.02952 0.52222 0.0382 0.52407 C 0.06198 0.52222 0.0632 0.53009 0.07327 0.51481 C 0.07466 0.51273 0.0757 0.51018 0.07691 0.50787 C 0.08281 0.48425 0.07379 0.52083 0.08038 0.49143 C 0.08143 0.4868 0.08264 0.48217 0.08386 0.47731 L 0.08559 0.47037 C 0.0875 0.41643 0.0816 0.43425 0.08924 0.41412 " pathEditMode="relative" rAng="0" ptsTypes="AAAAAAAAAAAAAAAAAAAAAA">
                                      <p:cBhvr>
                                        <p:cTn id="4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2701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295 -0.00556 L 0.00295 -0.00532 C 0.00122 0.00069 -0.00086 0.00694 -0.00225 0.01319 C -0.00312 0.01713 -0.0033 0.02107 -0.00399 0.025 C -0.00451 0.02732 -0.00521 0.02963 -0.00573 0.03194 C -0.00642 0.03495 -0.00694 0.03819 -0.00746 0.04144 C -0.00816 0.06366 -0.00885 0.08634 -0.00937 0.10833 C -0.01007 0.14329 -0.01007 0.17755 -0.01111 0.21181 C -0.01111 0.21551 -0.01302 0.24005 -0.01632 0.24444 L -0.01979 0.24931 C -0.02343 0.2963 -0.02135 0.25903 -0.01979 0.33773 C -0.01909 0.37616 -0.01961 0.41458 -0.01805 0.45255 C -0.01788 0.45764 -0.0158 0.46204 -0.01458 0.46667 C -0.01267 0.47407 -0.01319 0.47431 -0.00937 0.48079 C -0.00833 0.48241 -0.00677 0.48357 -0.00573 0.48542 C -0.0026 0.49097 0.00018 0.49954 0.00469 0.50417 C 0.00816 0.50741 0.01181 0.51042 0.01528 0.51343 C 0.01702 0.51505 0.01858 0.51713 0.02049 0.51806 L 0.03108 0.52292 C 0.03403 0.52199 0.03698 0.52153 0.03976 0.52037 C 0.04341 0.51921 0.04688 0.51736 0.05035 0.51574 C 0.05209 0.51505 0.05382 0.51389 0.05556 0.51343 C 0.05851 0.51273 0.06146 0.51227 0.06441 0.51111 C 0.06789 0.50972 0.07136 0.5081 0.07483 0.50648 C 0.07674 0.50556 0.0783 0.50463 0.08021 0.50417 C 0.09584 0.5 0.08594 0.50208 0.11007 0.49931 C 0.11806 0.49583 0.12101 0.49769 0.12396 0.48773 C 0.12448 0.48634 0.12396 0.48472 0.12396 0.4831 L 0.12396 0.48333 " pathEditMode="relative" rAng="0" ptsTypes="AAAAAAAAAAAAAAAAAAAAAAAAAAAAA">
                                      <p:cBhvr>
                                        <p:cTn id="4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9" y="2641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122 0.00694 L 0.00122 0.00717 C 0.0007 0.03565 0.00087 0.09537 -0.00225 0.1331 C -0.0033 0.14514 -0.00434 0.14328 -0.00573 0.15416 C -0.00642 0.15972 -0.00659 0.16528 -0.00746 0.1706 C -0.00833 0.17546 -0.00989 0.17986 -0.01111 0.18472 L -0.01284 0.19166 C -0.01336 0.19398 -0.01406 0.19629 -0.01458 0.19861 C -0.01666 0.21041 -0.01545 0.20486 -0.01805 0.21504 C -0.01857 0.23912 -0.01892 0.26342 -0.01979 0.2875 C -0.02014 0.29768 -0.02118 0.30787 -0.02152 0.31805 C -0.02239 0.33657 -0.02239 0.35555 -0.02326 0.37384 C -0.02361 0.3787 -0.02604 0.3949 -0.02673 0.4 C -0.02621 0.41713 -0.02604 0.43403 -0.025 0.45139 C -0.025 0.45393 -0.02413 0.45625 -0.02326 0.45833 C -0.02239 0.46065 -0.02135 0.46319 -0.01979 0.46551 C -0.01823 0.46736 -0.01632 0.46852 -0.01458 0.47014 C -0.00382 0.49166 -0.01753 0.46504 -0.00746 0.48171 C -0.00625 0.48403 -0.00573 0.48727 -0.00399 0.48889 C 0.00313 0.49467 0.01702 0.4949 0.02414 0.49583 C 0.02587 0.49653 0.02778 0.49699 0.02934 0.49815 C 0.03073 0.4993 0.03125 0.50208 0.03282 0.50278 C 0.03611 0.5044 0.03993 0.50416 0.04341 0.50509 C 0.04514 0.50578 0.04688 0.50694 0.04861 0.5074 C 0.05104 0.50833 0.0533 0.50903 0.05573 0.50995 C 0.05903 0.51666 0.05955 0.5162 0.06094 0.52384 C 0.06146 0.52685 0.06268 0.53889 0.06441 0.54259 C 0.06528 0.54444 0.06684 0.54583 0.06789 0.54722 C 0.06945 0.55301 0.06979 0.55671 0.07327 0.56134 C 0.07466 0.56342 0.07674 0.56435 0.07848 0.56597 C 0.079 0.56828 0.07934 0.57083 0.08021 0.57291 C 0.08125 0.57546 0.08334 0.57731 0.08368 0.58009 C 0.08559 0.59444 0.08559 0.60486 0.08559 0.61759 " pathEditMode="relative" rAng="0" ptsTypes="AAAAAAAAAAAAAAAAAAAAAAAAAAAAAAAAA">
                                      <p:cBhvr>
                                        <p:cTn id="4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3053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139 -0.01019 L -0.00139 -0.00996 C -0.00243 -0.00996 -0.0191 -0.00949 -0.02413 -0.00533 C -0.0257 -0.00417 -0.02656 -0.00232 -0.02778 -0.0007 C -0.0283 0.00185 -0.02917 0.00393 -0.02952 0.00625 C -0.0309 0.01597 -0.03299 0.03449 -0.03299 0.03495 C -0.03299 0.03657 -0.02257 0.17986 -0.03646 0.24467 C -0.03698 0.24699 -0.03768 0.2493 -0.0382 0.25162 C -0.03889 0.25879 -0.03924 0.26574 -0.03993 0.27268 C -0.04045 0.27754 -0.04132 0.28217 -0.04167 0.2868 C -0.04254 0.29537 -0.04288 0.30393 -0.04358 0.3125 C -0.0441 0.33426 -0.04531 0.35625 -0.04531 0.37801 C -0.04531 0.40139 -0.04653 0.43217 -0.04167 0.45764 C -0.04132 0.45995 -0.04063 0.46227 -0.03993 0.46458 C -0.03924 0.47754 -0.04184 0.49028 -0.03472 0.49977 C -0.03316 0.50162 -0.03143 0.50301 -0.02952 0.5044 C -0.02778 0.50555 -0.02587 0.50602 -0.02413 0.50671 C -0.0224 0.50833 -0.02031 0.50926 -0.01893 0.51134 C -0.01615 0.51551 -0.01597 0.52361 -0.01198 0.52546 L -0.0066 0.52778 C -0.00504 0.52731 0.00694 0.5243 0.0092 0.52315 C 0.01111 0.52199 0.0125 0.51967 0.01441 0.51828 C 0.01614 0.51736 0.01805 0.51713 0.01962 0.51597 C 0.02153 0.51481 0.02309 0.51273 0.025 0.51134 C 0.02847 0.50903 0.03576 0.5074 0.03906 0.50671 C 0.04253 0.50578 0.046 0.50509 0.04948 0.5044 C 0.05121 0.50347 0.05295 0.50208 0.05486 0.50208 C 0.05781 0.50208 0.06059 0.50347 0.06354 0.5044 C 0.07014 0.50625 0.06996 0.50648 0.07587 0.50903 L 0.08281 0.52315 C 0.08403 0.52546 0.08437 0.52916 0.08646 0.53009 L 0.09166 0.5324 C 0.09757 0.55578 0.09462 0.54166 0.09166 0.59328 C 0.09149 0.5956 0.0908 0.59815 0.08993 0.60023 C 0.08316 0.61852 0.08906 0.59676 0.08455 0.61435 C 0.08524 0.63379 0.08489 0.65347 0.08646 0.67268 C 0.08663 0.67569 0.08889 0.67731 0.08993 0.67986 C 0.0908 0.68194 0.09114 0.68449 0.09166 0.6868 C 0.08975 0.69467 0.09166 0.69375 0.08819 0.69375 " pathEditMode="relative" rAng="0" ptsTypes="AAAAAAAAAAAAAAAAAAAAAAAAAAAAAAAAAAAAAAA">
                                      <p:cBhvr>
                                        <p:cTn id="4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3518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382 -0.00833 L 0.00382 -0.0081 C -0.00313 -0.00741 -0.01059 -0.00903 -0.01719 -0.00579 C -0.01962 -0.00463 -0.01962 0.00023 -0.02066 0.00347 C -0.02275 0.00996 -0.02518 0.02546 -0.02587 0.02894 C -0.02587 0.02917 -0.03038 0.04653 -0.03125 0.05 L -0.03299 0.05695 L -0.03472 0.06412 C -0.03525 0.10625 -0.03542 0.14838 -0.03646 0.19028 C -0.03646 0.19283 -0.03785 0.19491 -0.0382 0.19746 C -0.04219 0.22871 -0.03768 0.20903 -0.04167 0.22546 C -0.04236 0.23565 -0.04288 0.24583 -0.0434 0.25579 C -0.04514 0.2831 -0.04323 0.27361 -0.04688 0.28866 C -0.04636 0.32361 -0.0467 0.3588 -0.04514 0.39375 C -0.04497 0.40023 -0.04288 0.40625 -0.04167 0.4125 L -0.03993 0.42199 C -0.03941 0.425 -0.03854 0.42801 -0.0382 0.43125 C -0.03768 0.43542 -0.03698 0.44908 -0.03472 0.45463 C -0.02604 0.47546 -0.03143 0.46343 -0.0224 0.47338 C -0.02049 0.47546 -0.01875 0.47778 -0.01719 0.48033 C -0.0158 0.48264 -0.01528 0.48565 -0.01372 0.4875 C -0.00799 0.49398 -0.00018 0.49977 0.00746 0.50139 L 0.01788 0.50371 C 0.02864 0.52546 0.01493 0.49884 0.025 0.51551 C 0.02621 0.51759 0.02708 0.52037 0.02847 0.52246 C 0.03125 0.52732 0.03333 0.52847 0.03715 0.53195 C 0.03958 0.53658 0.04288 0.54051 0.04427 0.54583 C 0.04844 0.5625 0.04566 0.55579 0.05121 0.5669 C 0.05243 0.575 0.05312 0.58033 0.05469 0.58796 C 0.05521 0.59028 0.0559 0.59259 0.0566 0.59491 C 0.05469 0.64028 0.05469 0.62454 0.05469 0.6419 " pathEditMode="relative" rAng="0" ptsTypes="AAAAAAAAAAAAAAAAAAAAAAAAAAAAAAA">
                                      <p:cBhvr>
                                        <p:cTn id="5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325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-0.00463 L 0.00052 -0.0044 C -0.00833 -0.0037 -0.01719 -0.0037 -0.02587 -0.00208 C -0.03056 -0.00139 -0.03993 0.00255 -0.03993 0.00278 C -0.04097 0.00556 -0.04236 0.00857 -0.0434 0.01181 C -0.0441 0.01412 -0.04445 0.01667 -0.04514 0.01898 C -0.0467 0.02361 -0.04861 0.02824 -0.05035 0.03287 C -0.05452 0.05996 -0.04913 0.02639 -0.05556 0.06065 C -0.05764 0.07176 -0.0592 0.08241 -0.06094 0.09352 C -0.06024 0.11922 -0.06007 0.14491 -0.0592 0.1706 C -0.05833 0.19213 -0.05816 0.18056 -0.05556 0.19422 C -0.05486 0.19792 -0.05452 0.20185 -0.05382 0.20579 C -0.0559 0.25903 -0.05278 0.2375 -0.0592 0.2713 C -0.06146 0.28334 -0.05955 0.27801 -0.06441 0.28773 C -0.0684 0.30347 -0.06806 0.29954 -0.06441 0.32755 C -0.06406 0.3301 -0.06215 0.33218 -0.06094 0.33449 C -0.0592 0.36042 -0.05781 0.36505 -0.06094 0.39306 C -0.06146 0.39792 -0.06441 0.40695 -0.06441 0.40718 C -0.06233 0.44468 -0.06528 0.4294 -0.0592 0.45371 L -0.05556 0.46783 L -0.05382 0.47477 C -0.05365 0.47685 -0.05104 0.50185 -0.04861 0.50301 L -0.0434 0.50533 C -0.04167 0.50672 -0.03993 0.50857 -0.03802 0.50996 C -0.03646 0.51111 -0.03438 0.51065 -0.03281 0.51227 C -0.0257 0.51991 -0.03299 0.51829 -0.02587 0.52408 C -0.02431 0.52523 -0.02222 0.52523 -0.02049 0.52639 C -0.01875 0.52755 -0.01719 0.52963 -0.01528 0.53102 C -0.01094 0.53403 -0.00382 0.53472 0.00052 0.53565 C 0.00972 0.53797 0.00712 0.53704 0.01458 0.54028 C 0.01892 0.55787 0.01302 0.53635 0.01979 0.5544 C 0.02066 0.55648 0.02048 0.55949 0.02153 0.56135 C 0.02396 0.56597 0.02969 0.57269 0.03385 0.57547 C 0.03542 0.57662 0.03733 0.57709 0.03906 0.57778 C 0.0408 0.5794 0.04305 0.58033 0.04427 0.58241 C 0.05139 0.59422 0.03976 0.58496 0.04965 0.59653 C 0.05278 0.60023 0.05608 0.6044 0.06007 0.60579 C 0.06892 0.6088 0.06476 0.60718 0.07239 0.61042 C 0.07361 0.61204 0.07448 0.61412 0.07587 0.61528 C 0.07743 0.61644 0.07969 0.61597 0.08108 0.6176 C 0.08437 0.62084 0.08594 0.62755 0.08993 0.62917 C 0.09167 0.6301 0.0934 0.63079 0.09514 0.63148 C 0.09739 0.63241 0.10226 0.63403 0.10226 0.63426 " pathEditMode="relative" rAng="0" ptsTypes="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" y="31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122 0.00602 L -0.00122 0.00625 C -0.00608 0.00208 -0.01493 -0.0081 -0.0224 -0.0081 C -0.02761 -0.0081 -0.03281 -0.00648 -0.0382 -0.00556 C -0.03924 -0.00255 -0.0408 0.00046 -0.04167 0.0037 C -0.04254 0.00694 -0.04479 0.02685 -0.04514 0.02917 C -0.04583 0.04722 -0.04583 0.06505 -0.04688 0.0831 C -0.04705 0.08542 -0.04861 0.08681 -0.04861 0.09005 C -0.04983 0.12893 -0.04931 0.16806 -0.05035 0.20694 C -0.0507 0.21528 -0.05243 0.21852 -0.05399 0.22569 C -0.05469 0.2287 -0.05504 0.23194 -0.05573 0.23518 C -0.05625 0.2375 -0.05695 0.23981 -0.05747 0.24213 C -0.05816 0.24606 -0.05868 0.25 -0.0592 0.2537 C -0.06042 0.27801 -0.06077 0.30208 -0.06267 0.32616 C -0.06337 0.3331 -0.06354 0.34051 -0.06441 0.34745 C -0.06476 0.34977 -0.06563 0.35208 -0.06615 0.35417 C -0.06511 0.39606 -0.06771 0.40509 -0.06267 0.43403 C -0.06163 0.44005 -0.06077 0.44653 -0.0592 0.45255 C -0.05868 0.45486 -0.05833 0.45718 -0.05747 0.45972 C -0.0566 0.46204 -0.05556 0.46481 -0.05399 0.46667 C -0.0507 0.47037 -0.0434 0.47593 -0.0434 0.47616 C -0.04219 0.47847 -0.04132 0.48079 -0.03993 0.4831 C -0.0375 0.48704 -0.03299 0.49259 -0.02934 0.49468 C -0.02604 0.49676 -0.01875 0.49954 -0.01875 0.49977 C -0.01528 0.49792 -0.01094 0.49815 -0.00833 0.49468 C -0.00035 0.48426 -0.00538 0.48866 0.00746 0.4831 L 0.01285 0.48079 C 0.01458 0.47986 0.01614 0.4787 0.01805 0.47847 C 0.04601 0.47454 0.02969 0.47639 0.06719 0.47361 C 0.07239 0.47454 0.07795 0.47361 0.08298 0.47593 C 0.08489 0.47708 0.08559 0.48056 0.08646 0.4831 C 0.09028 0.49421 0.08993 0.49282 0.08993 0.49954 " pathEditMode="relative" rAng="0" ptsTypes="AAAAAAAAAAAAAAAAAAAAAAAAAAAAAAAA">
                                      <p:cBhvr>
                                        <p:cTn id="5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100"/>
                            </p:stCondLst>
                            <p:childTnLst>
                              <p:par>
                                <p:cTn id="5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79 0.55417 L 0.16979 0.5544 C 0.16736 0.5588 0.16441 0.56319 0.16233 0.56805 C 0.16094 0.57176 0.16233 0.5787 0.15938 0.58009 C 0.14879 0.58472 0.15313 0.58171 0.14601 0.58796 C 0.14184 0.6044 0.14549 0.5963 0.1191 0.59213 C 0.11511 0.59143 0.10712 0.58796 0.10712 0.58819 C 0.1 0.57384 0.10365 0.5794 0.0967 0.57014 L 0.09375 0.5581 C 0.09323 0.55625 0.09254 0.55417 0.09219 0.55231 C 0.09202 0.55116 0.09011 0.54005 0.08924 0.53819 C 0.08802 0.53588 0.08646 0.53403 0.08472 0.53241 C 0.07709 0.5243 0.07813 0.52546 0.07136 0.52245 C 0.06979 0.52106 0.06841 0.51944 0.06684 0.51829 C 0.06007 0.51389 0.06424 0.51944 0.05781 0.5125 C 0.054 0.5081 0.05347 0.50509 0.04896 0.50255 C 0.04705 0.50139 0.04479 0.50162 0.04288 0.50046 C 0.03386 0.49537 0.03281 0.49421 0.02656 0.48843 C 0.02448 0.48449 0.02361 0.47917 0.02049 0.47662 C 0.01025 0.46736 0.01493 0.47014 0.00712 0.46667 C -0.00295 0.43981 0.01129 0.47963 0.00261 0.44884 C 0.00191 0.44653 0.00052 0.44491 -0.00034 0.44282 C -0.00139 0.44028 -0.0026 0.4375 -0.0033 0.43472 C -0.00451 0.43079 -0.00625 0.42292 -0.00625 0.42315 C -0.0059 0.375 -0.00555 0.32731 -0.00486 0.27963 C -0.00382 0.21875 -0.00503 0.25926 -0.00191 0.23171 C -0.00121 0.22662 -0.00121 0.22106 -0.00034 0.21597 C 0.0033 0.19305 0.00087 0.21227 0.00556 0.19792 C 0.00695 0.19421 0.00868 0.18611 0.00868 0.18634 C 0.01233 0.15139 0.00764 0.19745 0.01163 0.13032 C 0.01181 0.12685 0.01268 0.12361 0.01302 0.12037 C 0.01354 0.11643 0.01389 0.11227 0.01459 0.10833 C 0.01528 0.1044 0.01702 0.10069 0.01754 0.09653 C 0.01806 0.09259 0.01823 0.08843 0.0191 0.08449 C 0.01979 0.08055 0.02136 0.07662 0.02205 0.07268 C 0.02257 0.06991 0.02292 0.06713 0.02361 0.06458 C 0.02448 0.06065 0.02656 0.05278 0.02656 0.05301 C 0.02709 0.04861 0.02743 0.04468 0.02795 0.04074 C 0.02952 0.03032 0.02917 0.03565 0.03108 0.02708 C 0.0316 0.0243 0.03195 0.02176 0.03247 0.01898 C 0.03403 0.0125 0.03611 0.00648 0.03698 7.40741E-7 C 0.03768 -0.00602 0.03768 -0.01157 0.03854 -0.01667 C 0.03906 -0.02083 0.0408 -0.02431 0.0415 -0.02847 C 0.0415 -0.02824 0.04375 -0.04537 0.04445 -0.04653 C 0.04549 -0.04861 0.0474 -0.04931 0.04896 -0.0507 L 0.16094 -0.04861 C 0.16788 -0.04838 0.17483 -0.04769 0.18177 -0.04653 C 0.18681 -0.04583 0.19167 -0.04306 0.1967 -0.04259 C 0.21025 -0.04167 0.22361 -0.04259 0.23716 -0.04259 " pathEditMode="relative" rAng="0" ptsTypes="AAAAAAAAAAAAAAAAAAAAAAAAAAAAAAAAAAAAAAAAAAAAAAAAA">
                                      <p:cBhvr>
                                        <p:cTn id="5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4" y="-2807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8924 0.41412 L 0.08924 0.41435 C 0.08854 0.45046 0.09202 0.46689 0.08629 0.49351 C 0.08594 0.4956 0.08559 0.49745 0.08472 0.49953 C 0.08403 0.50162 0.08247 0.50347 0.08177 0.50555 C 0.08038 0.50972 0.07934 0.51967 0.07587 0.52337 C 0.07431 0.525 0.06424 0.52731 0.06389 0.52754 C 0.05695 0.52685 0.04983 0.52777 0.04306 0.52523 C 0.03959 0.5243 0.0375 0.51898 0.03403 0.51759 C 0.02275 0.5125 0.03663 0.51921 0.02518 0.51134 C 0.02379 0.51064 0.02205 0.51018 0.02066 0.50949 C 0.0165 0.50416 0.01493 0.50231 0.01163 0.4956 C 0.00139 0.47384 0.01684 0.50231 0.00417 0.47962 C 0.00365 0.47638 0.00295 0.47314 0.00278 0.46967 C -2.22222E-6 0.43518 0.00365 0.45162 -0.00017 0.43564 C 0.00018 0.38055 0.00035 0.32569 0.00122 0.2706 C 0.00139 0.25972 0.00278 0.23935 0.00417 0.22708 C 0.00538 0.21736 0.00573 0.21782 0.00712 0.20856 C 0.00781 0.20509 0.00834 0.20254 0.00868 0.19907 C 0.0092 0.19444 0.00972 0.18935 0.01025 0.18518 C 0.01077 0.17708 0.01059 0.17013 0.01163 0.16319 C 0.01268 0.15717 0.01476 0.15115 0.01615 0.14537 C 0.01927 0.13194 0.01893 0.13333 0.02066 0.12152 C 0.02118 0.11157 0.02049 0.10138 0.02205 0.09166 C 0.02344 0.08356 0.02969 0.07337 0.03264 0.0655 C 0.04167 0.04166 0.03004 0.0699 0.03698 0.04629 C 0.03976 0.0368 0.04288 0.02939 0.04757 0.02245 C 0.04879 0.02013 0.05052 0.01851 0.05191 0.01643 C 0.05365 0.01388 0.05486 0.01087 0.05643 0.00833 C 0.06146 0.00069 0.06545 -0.00209 0.07292 -0.00741 C 0.07778 -0.01112 0.08247 -0.01505 0.08785 -0.01737 L 0.0967 -0.02153 C 0.1224 0.00138 0.09757 -0.01922 0.17726 -0.01551 C 0.18038 -0.01528 0.18334 -0.01389 0.18629 -0.01343 C 0.1908 -0.01274 0.19531 -0.01204 0.19966 -0.01158 C 0.20174 -0.01088 0.20365 -0.01019 0.20573 -0.0095 C 0.20868 -0.00834 0.21459 -0.00556 0.21459 -0.00533 C 0.21615 -0.00417 0.21754 -0.00278 0.2191 -0.00163 C 0.22101 4.81481E-6 0.22344 0.00046 0.22518 0.00254 C 0.23716 0.0162 0.22431 0.00694 0.23264 0.0125 " pathEditMode="relative" rAng="0" ptsTypes="AAAAAAAAAAAAAAAAAAAAAAAAAAAAAAAAAAAAAAAA">
                                      <p:cBhvr>
                                        <p:cTn id="5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1611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12396 0.48333 L 0.12396 0.48357 C 0.12309 0.48935 0.12379 0.4963 0.12101 0.50093 C 0.1191 0.50463 0.11511 0.50394 0.11198 0.50509 L 0.10764 0.50718 C 0.09653 0.51204 0.10469 0.50903 0.08229 0.51111 C 0.08108 0.51134 0.07223 0.51343 0.07032 0.51505 C 0.06858 0.51667 0.06754 0.51944 0.0658 0.52107 C 0.06441 0.52222 0.06268 0.52222 0.06129 0.52315 C 0.04844 0.53056 0.06129 0.52431 0.05087 0.52917 C 0.03837 0.52847 0.02587 0.52894 0.01354 0.52708 C 0.01181 0.52685 0.01042 0.52477 0.00903 0.52315 C 0.00104 0.51227 0.01216 0.52176 0.00157 0.50926 C -0.00104 0.50602 -0.00434 0.50394 -0.00729 0.50093 C -0.00885 0.49977 -0.01059 0.49884 -0.0118 0.49722 L -0.01632 0.4912 L -0.01927 0.47107 C -0.01979 0.46806 -0.01996 0.46458 -0.02083 0.46111 C -0.02135 0.45926 -0.02187 0.45741 -0.02222 0.45509 C -0.02604 0.43773 -0.0217 0.45556 -0.02517 0.44144 C -0.02482 0.4169 -0.02465 0.39236 -0.02378 0.36782 C -0.02361 0.36482 -0.02222 0.3625 -0.02222 0.35995 C -0.02222 0.34699 -0.02326 0.33449 -0.02378 0.32222 C -0.02326 0.30347 -0.02309 0.28495 -0.02222 0.26644 C -0.02222 0.26343 -0.0217 0.26088 -0.02083 0.25857 C -0.01961 0.25556 -0.01788 0.25324 -0.01632 0.25046 C -0.01319 0.23403 -0.01718 0.25116 -0.01041 0.23449 C -0.00868 0.23032 -0.00538 0.21667 -0.00434 0.2125 C -0.00347 0.2044 -0.00156 0.18796 -0.00139 0.18079 C -0.00052 0.15556 -0.00086 0.13032 0.00018 0.10532 C 0.00018 0.10324 0.00122 0.10116 0.00157 0.09931 C 0.00261 0.09468 0.00348 0.09005 0.00452 0.08542 C 0.00556 0.08125 0.00677 0.07755 0.00764 0.07338 C 0.00816 0.06991 0.00851 0.06667 0.00903 0.06319 C 0.00955 0.06088 0.01025 0.0581 0.01059 0.05556 C 0.01164 0.04769 0.01025 0.03866 0.01354 0.03194 C 0.0191 0.02083 0.01354 0.03009 0.02101 0.02199 C 0.02257 0.02014 0.02379 0.01782 0.02552 0.01574 C 0.02813 0.01296 0.03299 0.00972 0.03594 0.00787 C 0.03733 0.00718 0.03889 0.00671 0.04045 0.00602 C 0.05261 -0.00023 0.05521 -0.00301 0.06736 -0.00602 C 0.0717 -0.00694 0.07622 -0.00718 0.08073 -0.00787 C 0.11476 -0.01366 0.06302 -0.00579 0.10452 -0.01204 L 0.1882 -0.00995 C 0.19601 -0.00972 0.20469 -0.01181 0.21059 -0.00393 C 0.21129 -0.00301 0.21164 -0.00139 0.21216 -3.7037E-7 " pathEditMode="relative" rAng="0" ptsTypes="AAAAAAAAAAAAAAAAAAAAAAAAAAAAAAAAAAAAAAAAAAAAAA">
                                      <p:cBhvr>
                                        <p:cTn id="6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6" y="-2247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8559 0.61759 L 0.08559 0.61782 C 0.08473 0.61157 0.08438 0.60532 0.08264 0.59953 C 0.08195 0.59699 0.07934 0.59583 0.07813 0.59352 C 0.07726 0.5919 0.07726 0.58958 0.07674 0.58773 C 0.07587 0.58495 0.07466 0.5824 0.07379 0.57963 L 0.07066 0.56365 C 0.07032 0.56111 0.06962 0.55856 0.06927 0.55578 C 0.06875 0.55254 0.06875 0.54884 0.06771 0.54583 C 0.06632 0.54143 0.06372 0.53796 0.06181 0.53379 C 0.06077 0.53194 0.06007 0.52963 0.05886 0.52801 C 0.05556 0.52361 0.054 0.52083 0.04983 0.51805 C 0.04844 0.51713 0.0467 0.5169 0.04532 0.51597 C 0.03507 0.50903 0.0474 0.51412 0.0349 0.50995 C 0.03351 0.50856 0.03212 0.50694 0.03039 0.50602 C 0.02865 0.50486 0.02639 0.50486 0.02448 0.50393 C 0.02153 0.50278 0.01858 0.50139 0.01563 0.5 L 0.01111 0.49815 C 0.00643 0.49166 0.00486 0.49028 0.0007 0.48217 C -0.00104 0.47893 -0.00173 0.475 -0.00382 0.47222 C -0.00642 0.46875 -0.01284 0.46412 -0.01284 0.46435 C -0.01649 0.44977 -0.01128 0.46828 -0.01875 0.45023 C -0.02014 0.44722 -0.02083 0.44375 -0.0217 0.44028 C -0.02482 0.41597 -0.02465 0.41944 -0.02465 0.38055 C -0.02465 0.32963 -0.02413 0.27847 -0.02326 0.22731 C -0.02326 0.22523 -0.02222 0.22338 -0.0217 0.22129 C -0.02118 0.21875 -0.02066 0.2162 -0.02031 0.21342 C -0.01961 0.20949 -0.01927 0.20555 -0.01875 0.20139 C -0.01458 0.17083 -0.02014 0.21481 -0.0158 0.17963 C -0.01527 0.17106 -0.01458 0.16227 -0.01423 0.1537 C -0.01354 0.13588 -0.01371 0.11782 -0.01284 0.1 C -0.01267 0.09722 -0.0118 0.09467 -0.01128 0.0919 C -0.00885 0.08032 -0.01059 0.09213 -0.00833 0.07801 C -0.00798 0.07615 -0.00625 0.06273 -0.00538 0.06018 C -0.00468 0.05787 -0.0033 0.05625 -0.00243 0.05416 C -0.00121 0.05162 -0.00034 0.04884 0.0007 0.04629 C 0.00139 0.03958 0.00157 0.03194 0.00504 0.02639 C 0.00677 0.02384 0.00903 0.02268 0.01111 0.0206 C 0.01407 0.01782 0.01702 0.01528 0.01997 0.0125 C 0.02361 0.00949 0.0283 0.00532 0.03195 0.00254 C 0.03403 0.00139 0.03594 0.00023 0.03785 -0.00139 C 0.03941 -0.00255 0.0408 -0.00417 0.04236 -0.00533 C 0.04375 -0.00625 0.04549 -0.00648 0.04688 -0.00718 C 0.04896 -0.00857 0.0507 -0.00996 0.05278 -0.01135 C 0.05573 -0.01273 0.05886 -0.01412 0.06181 -0.01528 C 0.06962 -0.01806 0.06563 -0.01597 0.07223 -0.01875 C 0.07483 -0.02014 0.07726 -0.02153 0.07969 -0.02292 C 0.08525 -0.02685 0.08368 -0.02847 0.09011 -0.03125 C 0.09306 -0.03241 0.09618 -0.03195 0.09914 -0.0331 C 0.12136 -0.04005 0.09601 -0.03565 0.12743 -0.03912 C 0.12986 -0.04051 0.13229 -0.0419 0.1349 -0.04306 C 0.13681 -0.04398 0.13889 -0.04445 0.1408 -0.04514 C 0.14236 -0.0456 0.14393 -0.04653 0.14532 -0.04722 C 0.1592 -0.04653 0.17327 -0.0463 0.18716 -0.04514 C 0.18924 -0.04491 0.19115 -0.04375 0.19306 -0.04306 C 0.19549 -0.04236 0.19809 -0.0419 0.20052 -0.04121 C 0.20556 -0.03658 0.20382 -0.03889 0.2066 -0.03519 " pathEditMode="relative" rAng="0" ptsTypes="AAAAAAAAAAAAAAAAAAAAAAAAAAAAAAAAAAAAAAAAAAAAAAAAAAAAAAAAA">
                                      <p:cBhvr>
                                        <p:cTn id="6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-3324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6198 0.64259 L 0.05469 0.6081 C 0.0592 0.5868 0.05278 0.60486 0.05191 0.60972 C 0.05104 0.59328 0.04913 0.59653 0.04826 0.58055 L 0.03819 0.54213 L 0.01736 0.5287 L -0.01094 0.52453 L -0.0434 0.47129 L -0.05799 0.4375 C -0.06441 0.42083 -0.04827 0.38773 -0.05469 0.37176 C -0.05347 0.32778 -0.04549 0.29768 -0.04427 0.25393 C -0.03195 0.15231 -0.02118 0.09213 -0.02656 0.02546 L -0.03889 -0.07593 L -0.12691 -0.06528 " pathEditMode="relative" rAng="0" ptsTypes="AAAAAAAAAAAAAA">
                                      <p:cBhvr>
                                        <p:cTn id="6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4" y="-3592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278 0.63287 L 0.05278 0.58704 L 0.03628 0.5294 L 0.02135 0.50139 L -0.004 0.49954 L -0.03542 0.46366 L -0.05625 0.37222 L -0.03386 0.16921 L -0.00261 -0.03958 " pathEditMode="relative" rAng="0" ptsTypes="AAAAAAAAA">
                                      <p:cBhvr>
                                        <p:cTn id="6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1" y="-3363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10764 0.6338 L 0.05538 0.60579 L 0.03142 0.5919 L 0.00608 0.52616 L -0.02083 0.52431 L -0.04323 0.49028 L -0.05816 0.45255 L -0.06545 0.36273 L -0.05504 0.24352 L -0.02969 -0.025 " pathEditMode="relative" rAng="0" ptsTypes="AAAAAAAAAA">
                                      <p:cBhvr>
                                        <p:cTn id="69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63" y="-3294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9358 0.49143 L 0.07118 0.47546 L 0.05173 0.47546 L 0.00104 0.49143 L -0.02587 0.49143 L -0.06754 0.44745 L -0.07049 0.34213 L -0.06007 0.23472 L -0.01684 -0.04769 " pathEditMode="relative" rAng="0" ptsTypes="AAAAAAAAA">
                                      <p:cBhvr>
                                        <p:cTn id="7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672 L 0.00121 0.00695 C 0.0026 0.07986 0.00139 0.07894 0.00469 0.13056 C 0.00625 0.15509 0.00521 0.14722 0.00816 0.16343 C 0.00764 0.19537 0.00746 0.22732 0.00642 0.25926 C 0.00625 0.26644 0.00503 0.27338 0.00469 0.28033 C 0.00382 0.29746 0.00434 0.31482 0.00295 0.33172 C 0.0026 0.33681 0.00069 0.34121 -0.00052 0.34584 L -0.00226 0.35278 C -0.00191 0.37454 -0.0158 0.42408 0.00295 0.44422 C 0.00469 0.44584 0.00642 0.44722 0.00816 0.44861 C 0.01059 0.45347 0.01389 0.45741 0.01528 0.46273 C 0.01649 0.46736 0.01528 0.475 0.01875 0.47685 L 0.02934 0.48148 C 0.0316 0.48472 0.03316 0.48959 0.03628 0.49097 C 0.05399 0.49884 0.02656 0.48681 0.04861 0.4956 C 0.05208 0.49699 0.05608 0.49746 0.0592 0.50023 C 0.07413 0.51366 0.05521 0.49769 0.06962 0.50718 C 0.07153 0.50857 0.07309 0.51042 0.075 0.51204 C 0.07587 0.51713 0.07847 0.53195 0.08021 0.53542 C 0.08403 0.54306 0.08368 0.54097 0.08542 0.54931 C 0.0868 0.55579 0.08663 0.56111 0.0908 0.56574 C 0.09392 0.56945 0.09774 0.57199 0.10121 0.57523 L 0.1118 0.58449 C 0.11354 0.58611 0.1151 0.5882 0.11701 0.58912 L 0.12239 0.59144 C 0.13229 0.59074 0.14288 0.59375 0.15208 0.58912 C 0.15555 0.5875 0.15451 0.57986 0.15573 0.57523 L 0.15746 0.56806 C 0.15798 0.56574 0.15746 0.56181 0.1592 0.56111 L 0.16441 0.5588 L 0.16788 0.55417 L 0.16979 0.55417 " pathEditMode="relative" rAng="0" ptsTypes="AAAAAAAAAAAAAAAAAAAAAAAAAAAAAAAAA">
                                      <p:cBhvr>
                                        <p:cTn id="7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2923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139 -0.01597 L 0.00139 -0.01574 C 0.00191 0.02546 0.00208 0.06597 0.00312 0.10787 C 0.00312 0.11111 0.00486 0.11412 0.00486 0.11713 C 0.00486 0.1625 0.00417 0.20717 0.00312 0.25278 C 0.00312 0.25602 0.00191 0.25903 0.00139 0.26204 C -0.00452 0.33981 -0.00191 0.29329 -0.00382 0.40254 C -0.0033 0.42014 -0.00382 0.43819 -0.00208 0.45532 C -0.00191 0.45856 0.00052 0.45903 0.00139 0.46111 C 0.00226 0.46319 0.00226 0.46574 0.00312 0.46805 C 0.00555 0.47454 0.00798 0.47685 0.01198 0.48217 L 0.01545 0.49606 C 0.01597 0.49838 0.0158 0.50116 0.01719 0.50301 L 0.02066 0.50787 C 0.02118 0.51018 0.02135 0.51273 0.02239 0.51481 C 0.02726 0.5243 0.02951 0.52222 0.03819 0.52407 C 0.06198 0.52222 0.06319 0.53009 0.07326 0.51481 C 0.07465 0.51273 0.07569 0.51018 0.07691 0.50787 C 0.08281 0.48426 0.07378 0.52083 0.08038 0.49143 C 0.08142 0.4868 0.08264 0.48217 0.08385 0.47731 L 0.08559 0.47037 C 0.0875 0.41643 0.0816 0.43426 0.08923 0.41412 " pathEditMode="relative" rAng="0" ptsTypes="AAAAAAAAAAAAAAAAAAAAAA">
                                      <p:cBhvr>
                                        <p:cTn id="7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2701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295 -0.00555 L 0.00295 -0.00532 C 0.00121 0.0007 -0.00087 0.00695 -0.00226 0.0132 C -0.00313 0.01713 -0.0033 0.02107 -0.00399 0.025 C -0.00451 0.02732 -0.00521 0.02963 -0.00573 0.03195 C -0.00642 0.03496 -0.00694 0.0382 -0.00747 0.04144 C -0.00816 0.06366 -0.00885 0.08634 -0.00938 0.10834 C -0.01007 0.14329 -0.01007 0.17755 -0.01111 0.21181 C -0.01111 0.21551 -0.01302 0.24005 -0.01632 0.24445 L -0.01979 0.24931 C -0.02344 0.2963 -0.02135 0.25903 -0.01979 0.33773 C -0.0191 0.37616 -0.01962 0.41459 -0.01806 0.45255 C -0.01788 0.45764 -0.0158 0.46204 -0.01458 0.46667 C -0.01267 0.47408 -0.01319 0.47431 -0.00938 0.48079 C -0.00833 0.48241 -0.00677 0.48357 -0.00573 0.48542 C -0.0026 0.49097 0.00017 0.49954 0.00469 0.50417 C 0.00816 0.50741 0.01181 0.51042 0.01528 0.51343 C 0.01701 0.51505 0.01858 0.51713 0.02049 0.51806 L 0.03108 0.52292 C 0.03403 0.52199 0.03698 0.52153 0.03976 0.52037 C 0.0434 0.51921 0.04687 0.51736 0.05035 0.51574 C 0.05208 0.51505 0.05382 0.51389 0.05556 0.51343 C 0.05851 0.51273 0.06146 0.51227 0.06441 0.51111 C 0.06788 0.50972 0.07135 0.5081 0.07483 0.50648 C 0.07674 0.50556 0.0783 0.50463 0.08021 0.50417 C 0.09583 0.5 0.08594 0.50209 0.11007 0.49931 C 0.11806 0.49584 0.12101 0.49769 0.12396 0.48773 C 0.12448 0.48634 0.12396 0.48472 0.12396 0.4831 L 0.12396 0.48334 " pathEditMode="relative" rAng="0" ptsTypes="AAAAAAAAAAAAAAAAAAAAAAAAAAAAA">
                                      <p:cBhvr>
                                        <p:cTn id="7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9" y="26412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121 0.00694 L 0.00121 0.00718 C 0.00069 0.03565 0.00087 0.09537 -0.00226 0.1331 C -0.0033 0.14514 -0.00434 0.14329 -0.00573 0.15417 C -0.00642 0.15972 -0.0066 0.16528 -0.00747 0.1706 C -0.00833 0.17546 -0.0099 0.17986 -0.01111 0.18472 L -0.01285 0.19167 C -0.01337 0.19398 -0.01406 0.1963 -0.01458 0.19861 C -0.01667 0.21042 -0.01545 0.20486 -0.01806 0.21505 C -0.01858 0.23912 -0.01892 0.26343 -0.01979 0.2875 C -0.02014 0.29769 -0.02118 0.30787 -0.02153 0.31806 C -0.0224 0.33657 -0.0224 0.35556 -0.02326 0.37384 C -0.02361 0.3787 -0.02604 0.39491 -0.02674 0.4 C -0.02622 0.41713 -0.02604 0.43403 -0.025 0.45139 C -0.025 0.45394 -0.02413 0.45625 -0.02326 0.45833 C -0.0224 0.46065 -0.02135 0.46319 -0.01979 0.46551 C -0.01823 0.46736 -0.01632 0.46852 -0.01458 0.47014 C -0.00382 0.49167 -0.01754 0.46505 -0.00747 0.48171 C -0.00625 0.48403 -0.00573 0.48727 -0.00399 0.48889 C 0.00312 0.49468 0.01701 0.49491 0.02413 0.49583 C 0.02587 0.49653 0.02778 0.49699 0.02934 0.49815 C 0.03073 0.49931 0.03125 0.50208 0.03281 0.50278 C 0.03611 0.5044 0.03993 0.50417 0.0434 0.50509 C 0.04514 0.50579 0.04687 0.50694 0.04861 0.50741 C 0.05104 0.50833 0.0533 0.50903 0.05573 0.50995 C 0.05903 0.51667 0.05955 0.5162 0.06094 0.52384 C 0.06146 0.52685 0.06267 0.53889 0.06441 0.54259 C 0.06528 0.54444 0.06684 0.54583 0.06788 0.54722 C 0.06944 0.55301 0.06979 0.55671 0.07326 0.56134 C 0.07465 0.56343 0.07674 0.56435 0.07847 0.56597 C 0.07899 0.56829 0.07934 0.57083 0.08021 0.57292 C 0.08125 0.57546 0.08333 0.57732 0.08368 0.58009 C 0.08559 0.59444 0.08559 0.60486 0.08559 0.61759 " pathEditMode="relative" rAng="0" ptsTypes="AAAAAAAAAAAAAAAAAAAAAAAAAAAAAAAAA">
                                      <p:cBhvr>
                                        <p:cTn id="8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3053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139 -0.01018 L -0.00139 -0.00995 C -0.00243 -0.00995 -0.0191 -0.00949 -0.02413 -0.00532 C -0.02569 -0.00417 -0.02656 -0.00231 -0.02778 -0.00069 C -0.0283 0.00162 -0.02917 0.00394 -0.02951 0.00625 C -0.0309 0.01597 -0.03299 0.03449 -0.03299 0.03495 C -0.03299 0.03657 -0.02257 0.17986 -0.03646 0.24468 C -0.03698 0.24699 -0.03767 0.24931 -0.03819 0.25162 C -0.03889 0.2588 -0.03924 0.26574 -0.03993 0.27269 C -0.04045 0.27755 -0.04132 0.28218 -0.04167 0.28681 C -0.04253 0.29537 -0.04288 0.30394 -0.04358 0.3125 C -0.0441 0.33426 -0.04531 0.35625 -0.04531 0.37801 C -0.04531 0.40139 -0.04653 0.43218 -0.04167 0.45764 C -0.04132 0.45995 -0.04062 0.46227 -0.03993 0.46458 C -0.03924 0.47755 -0.04184 0.49028 -0.03472 0.49977 C -0.03316 0.50162 -0.03142 0.50301 -0.02951 0.5044 C -0.02778 0.50556 -0.02587 0.50602 -0.02413 0.50671 C -0.0224 0.50833 -0.02031 0.50926 -0.01892 0.51134 C -0.01615 0.51551 -0.01597 0.52361 -0.01198 0.52546 L -0.0066 0.52778 C -0.00503 0.52732 0.00695 0.52431 0.0092 0.52315 C 0.01111 0.52199 0.0125 0.51968 0.01441 0.51829 C 0.01615 0.51736 0.01806 0.51713 0.01962 0.51597 C 0.02153 0.51482 0.02309 0.51273 0.025 0.51134 C 0.02847 0.50903 0.03576 0.50741 0.03906 0.50671 C 0.04254 0.50579 0.04601 0.50509 0.04948 0.5044 C 0.05122 0.50347 0.05295 0.50208 0.05486 0.50208 C 0.05781 0.50208 0.06059 0.50347 0.06354 0.5044 C 0.07014 0.50625 0.06997 0.50648 0.07587 0.50903 L 0.08281 0.52315 C 0.08403 0.52546 0.08438 0.52917 0.08646 0.53009 L 0.09167 0.53241 C 0.09757 0.55579 0.09462 0.54167 0.09167 0.59329 C 0.09149 0.5956 0.0908 0.59815 0.08993 0.60023 C 0.08316 0.61852 0.08906 0.59676 0.08455 0.61435 C 0.08524 0.6338 0.0849 0.65347 0.08646 0.67269 C 0.08663 0.67569 0.08889 0.67732 0.08993 0.67986 C 0.0908 0.68194 0.09115 0.68449 0.09167 0.68681 C 0.08976 0.69468 0.09167 0.69375 0.0882 0.69375 " pathEditMode="relative" rAng="0" ptsTypes="AAAAAAAAAAAAAAAAAAAAAAAAAAAAAAAAAAAAAAA">
                                      <p:cBhvr>
                                        <p:cTn id="8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35185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382 -0.00833 L 0.00382 -0.0081 C -0.00312 -0.0074 -0.01059 -0.00902 -0.01719 -0.00578 C -0.01962 -0.00463 -0.01962 0.00024 -0.02066 0.00348 C -0.02274 0.00996 -0.02517 0.02547 -0.02587 0.02894 C -0.02587 0.02917 -0.03038 0.04653 -0.03125 0.05 L -0.03299 0.05695 L -0.03472 0.06412 C -0.03524 0.10625 -0.03542 0.14838 -0.03646 0.19028 C -0.03646 0.19283 -0.03785 0.19491 -0.03819 0.19746 C -0.04219 0.22871 -0.03767 0.20903 -0.04167 0.22547 C -0.04236 0.23565 -0.04288 0.24584 -0.0434 0.25579 C -0.04514 0.28311 -0.04323 0.27362 -0.04687 0.28866 C -0.04635 0.32362 -0.0467 0.3588 -0.04514 0.39375 C -0.04496 0.40024 -0.04288 0.40625 -0.04167 0.4125 L -0.03993 0.422 C -0.03941 0.425 -0.03854 0.42801 -0.03819 0.43125 C -0.03767 0.43542 -0.03698 0.44908 -0.03472 0.45463 C -0.02604 0.47547 -0.03142 0.46343 -0.0224 0.47338 C -0.02049 0.47547 -0.01875 0.47778 -0.01719 0.48033 C -0.0158 0.48264 -0.01528 0.48565 -0.01371 0.4875 C -0.00799 0.49399 -0.00017 0.49977 0.00747 0.50139 L 0.01788 0.50371 C 0.02865 0.52547 0.01493 0.49885 0.025 0.51551 C 0.02622 0.5176 0.02708 0.52037 0.02847 0.52246 C 0.03125 0.52732 0.03333 0.52848 0.03715 0.53195 C 0.03958 0.53658 0.04288 0.54051 0.04427 0.54584 C 0.04844 0.5625 0.04566 0.55579 0.05122 0.5669 C 0.05243 0.575 0.05313 0.58033 0.05469 0.58797 C 0.05521 0.59028 0.0559 0.5926 0.0566 0.59491 C 0.05469 0.64028 0.05469 0.62454 0.05469 0.6419 " pathEditMode="relative" rAng="0" ptsTypes="AAAAAAAAAAAAAAAAAAAAAAAAAAAAAAA">
                                      <p:cBhvr>
                                        <p:cTn id="84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3250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-0.00463 L 0.00052 -0.0044 C -0.00833 -0.00371 -0.01719 -0.00371 -0.02587 -0.00209 C -0.03055 -0.00139 -0.03993 0.00254 -0.03993 0.00277 C -0.04097 0.00555 -0.04236 0.00856 -0.0434 0.0118 C -0.0441 0.01412 -0.04444 0.01666 -0.04514 0.01898 C -0.0467 0.02361 -0.04861 0.02824 -0.05035 0.03287 C -0.05451 0.05995 -0.04913 0.02638 -0.05555 0.06064 C -0.05764 0.07175 -0.0592 0.0824 -0.06094 0.09351 C -0.06024 0.11921 -0.06007 0.1449 -0.0592 0.1706 C -0.05833 0.19213 -0.05816 0.18055 -0.05555 0.19421 C -0.05486 0.19791 -0.05451 0.20185 -0.05382 0.20578 C -0.0559 0.25902 -0.05278 0.2375 -0.0592 0.27129 C -0.06146 0.28333 -0.05955 0.278 -0.06441 0.28773 C -0.0684 0.30347 -0.06805 0.29953 -0.06441 0.32754 C -0.06406 0.33009 -0.06215 0.33217 -0.06094 0.33449 C -0.0592 0.36041 -0.05781 0.36504 -0.06094 0.39305 C -0.06146 0.39791 -0.06441 0.40694 -0.06441 0.40717 C -0.06232 0.44467 -0.06528 0.42939 -0.0592 0.4537 L -0.05555 0.46782 L -0.05382 0.47476 C -0.05364 0.47685 -0.05104 0.50185 -0.04861 0.503 L -0.0434 0.50532 C -0.04167 0.50671 -0.03993 0.50856 -0.03802 0.50995 C -0.03646 0.51111 -0.03437 0.51064 -0.03281 0.51226 C -0.02569 0.5199 -0.03298 0.51828 -0.02587 0.52407 C -0.0243 0.52523 -0.02222 0.52523 -0.02048 0.52638 C -0.01875 0.52754 -0.01719 0.52963 -0.01528 0.53101 C -0.01094 0.53402 -0.00382 0.53472 0.00052 0.53564 C 0.00972 0.53796 0.00712 0.53703 0.01458 0.54027 C 0.01893 0.55787 0.01302 0.53634 0.01979 0.55439 C 0.02066 0.55648 0.02049 0.55949 0.02153 0.56134 C 0.02396 0.56597 0.02969 0.57268 0.03386 0.57546 C 0.03542 0.57662 0.03733 0.57708 0.03906 0.57777 C 0.0408 0.57939 0.04306 0.58032 0.04427 0.5824 C 0.05139 0.59421 0.03976 0.58495 0.04965 0.59652 C 0.05278 0.60023 0.05608 0.60439 0.06007 0.60578 C 0.06893 0.60879 0.06476 0.60717 0.0724 0.61041 C 0.07361 0.61203 0.07448 0.61412 0.07587 0.61527 C 0.07743 0.61643 0.07969 0.61597 0.08108 0.61759 C 0.08438 0.62083 0.08594 0.62754 0.08993 0.62916 C 0.09167 0.63009 0.0934 0.63078 0.09514 0.63148 C 0.0974 0.6324 0.10226 0.63402 0.10226 0.63425 " pathEditMode="relative" rAng="0" ptsTypes="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" y="3194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121 0.00602 L -0.00121 0.00625 C -0.00607 0.00209 -0.01493 -0.0081 -0.02239 -0.0081 C -0.0276 -0.0081 -0.03281 -0.00648 -0.03819 -0.00555 C -0.03923 -0.00254 -0.0408 0.00047 -0.04167 0.00371 C -0.04253 0.00695 -0.04479 0.02685 -0.04514 0.02917 C -0.04583 0.04722 -0.04583 0.06505 -0.04687 0.0831 C -0.04705 0.08542 -0.04861 0.08681 -0.04861 0.09005 C -0.04982 0.12894 -0.0493 0.16806 -0.05035 0.20695 C -0.05069 0.21528 -0.05243 0.21852 -0.05399 0.2257 C -0.05469 0.22871 -0.05503 0.23195 -0.05573 0.23519 C -0.05625 0.2375 -0.05694 0.23982 -0.05746 0.24213 C -0.05816 0.24607 -0.05868 0.25 -0.0592 0.25371 C -0.06042 0.27801 -0.06076 0.30209 -0.06267 0.32616 C -0.06337 0.3331 -0.06354 0.34051 -0.06441 0.34746 C -0.06476 0.34977 -0.06562 0.35209 -0.06614 0.35417 C -0.0651 0.39607 -0.06771 0.4051 -0.06267 0.43403 C -0.06163 0.44005 -0.06076 0.44653 -0.0592 0.45255 C -0.05868 0.45486 -0.05833 0.45718 -0.05746 0.45972 C -0.0566 0.46204 -0.05555 0.46482 -0.05399 0.46667 C -0.05069 0.47037 -0.0434 0.47593 -0.0434 0.47616 C -0.04219 0.47847 -0.04132 0.48079 -0.03993 0.4831 C -0.0375 0.48704 -0.03298 0.4926 -0.02934 0.49468 C -0.02604 0.49676 -0.01875 0.49954 -0.01875 0.49977 C -0.01528 0.49792 -0.01094 0.49815 -0.00833 0.49468 C -0.00035 0.48426 -0.00538 0.48866 0.00747 0.4831 L 0.01285 0.48079 C 0.01458 0.47986 0.01615 0.47871 0.01806 0.47847 C 0.04601 0.47454 0.02969 0.47639 0.06719 0.47361 C 0.0724 0.47454 0.07795 0.47361 0.08299 0.47593 C 0.0849 0.47709 0.08559 0.48056 0.08646 0.4831 C 0.09028 0.49422 0.08993 0.49283 0.08993 0.49954 " pathEditMode="relative" rAng="0" ptsTypes="AAAAAAAAAAAAAAAAAAAAAAAAAAAAAAAA">
                                      <p:cBhvr>
                                        <p:cTn id="8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600"/>
                            </p:stCondLst>
                            <p:childTnLst>
                              <p:par>
                                <p:cTn id="9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79 0.55417 L 0.16979 0.5544 C 0.16736 0.5588 0.16441 0.5632 0.16233 0.56806 C 0.16094 0.57176 0.16233 0.57871 0.15937 0.58009 C 0.14878 0.58472 0.15312 0.58172 0.14601 0.58797 C 0.14184 0.6044 0.14548 0.5963 0.1191 0.59213 C 0.1151 0.59144 0.10712 0.58797 0.10712 0.5882 C 0.1 0.57384 0.10364 0.5794 0.0967 0.57014 L 0.09375 0.5581 C 0.09323 0.55625 0.09253 0.55417 0.09219 0.55232 C 0.09201 0.55116 0.0901 0.54005 0.08923 0.5382 C 0.08802 0.53588 0.08646 0.53403 0.08472 0.53241 C 0.07708 0.52431 0.07812 0.52547 0.07135 0.52246 C 0.06979 0.52107 0.0684 0.51945 0.06684 0.51829 C 0.06007 0.51389 0.06423 0.51945 0.05781 0.5125 C 0.05399 0.5081 0.05347 0.50509 0.04896 0.50255 C 0.04705 0.50139 0.04479 0.50162 0.04288 0.50047 C 0.03385 0.49537 0.03281 0.49422 0.02656 0.48843 C 0.02448 0.48449 0.02361 0.47917 0.02048 0.47662 C 0.01024 0.46736 0.01493 0.47014 0.00712 0.46667 C -0.00295 0.43982 0.01128 0.47963 0.0026 0.44884 C 0.00191 0.44653 0.00052 0.44491 -0.00035 0.44283 C -0.00139 0.44028 -0.00261 0.4375 -0.0033 0.43472 C -0.00452 0.43079 -0.00625 0.42292 -0.00625 0.42315 C -0.0059 0.375 -0.00556 0.32732 -0.00486 0.27963 C -0.00382 0.21875 -0.00504 0.25926 -0.00191 0.23172 C -0.00122 0.22662 -0.00122 0.22107 -0.00035 0.21597 C 0.0033 0.19306 0.00087 0.21227 0.00555 0.19792 C 0.00694 0.19422 0.00868 0.18611 0.00868 0.18634 C 0.01233 0.15139 0.00764 0.19746 0.01163 0.13033 C 0.0118 0.12685 0.01267 0.12361 0.01302 0.12037 C 0.01354 0.11644 0.01389 0.11227 0.01458 0.10834 C 0.01528 0.1044 0.01701 0.1007 0.01753 0.09653 C 0.01805 0.09259 0.01823 0.08843 0.0191 0.08449 C 0.01979 0.08056 0.02135 0.07662 0.02205 0.07269 C 0.02257 0.06991 0.02292 0.06713 0.02361 0.06459 C 0.02448 0.06065 0.02656 0.05278 0.02656 0.05301 C 0.02708 0.04861 0.02743 0.04468 0.02795 0.04074 C 0.02951 0.03033 0.02917 0.03565 0.03108 0.02709 C 0.0316 0.02431 0.03194 0.02176 0.03246 0.01898 C 0.03403 0.0125 0.03611 0.00648 0.03698 -2.22222E-6 C 0.03767 -0.00602 0.03767 -0.01157 0.03854 -0.01666 C 0.03906 -0.02083 0.0408 -0.02453 0.04149 -0.0287 C 0.04149 -0.02893 0.04375 -0.04537 0.04444 -0.04653 C 0.04548 -0.04861 0.04739 -0.0493 0.04896 -0.05069 L 0.16094 -0.04861 C 0.16788 -0.04838 0.17483 -0.04768 0.18177 -0.04653 C 0.1868 -0.04583 0.19167 -0.04305 0.1967 -0.04259 C 0.21024 -0.04166 0.22361 -0.04259 0.23715 -0.04259 " pathEditMode="relative" rAng="0" ptsTypes="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4" y="-2807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8923 0.41412 L 0.08923 0.41435 C 0.08854 0.45046 0.09201 0.4669 0.08628 0.49352 C 0.08594 0.4956 0.08559 0.49745 0.08472 0.49954 C 0.08403 0.50162 0.08246 0.50347 0.08177 0.50555 C 0.08038 0.50972 0.07934 0.51967 0.07587 0.52338 C 0.0743 0.525 0.06423 0.52731 0.06389 0.52754 C 0.05694 0.52685 0.04983 0.52778 0.04305 0.52523 C 0.03958 0.5243 0.0375 0.51898 0.03403 0.51759 C 0.02274 0.5125 0.03663 0.51921 0.02517 0.51134 C 0.02378 0.51065 0.02205 0.51018 0.02066 0.50949 C 0.01649 0.50416 0.01493 0.50231 0.01163 0.4956 C 0.00139 0.47384 0.01684 0.50231 0.00417 0.47963 C 0.00364 0.47639 0.00295 0.47315 0.00278 0.46967 C 1.38889E-6 0.43518 0.00364 0.45162 -0.00017 0.43565 C 0.00017 0.38055 0.00035 0.32569 0.00121 0.2706 C 0.00139 0.25972 0.00278 0.23935 0.00417 0.22708 C 0.00538 0.21736 0.00573 0.21782 0.00712 0.20856 C 0.00781 0.20509 0.00833 0.20254 0.00868 0.19907 C 0.0092 0.19444 0.00972 0.18935 0.01024 0.18518 C 0.01076 0.17708 0.01059 0.17014 0.01163 0.16319 C 0.01267 0.15717 0.01476 0.15116 0.01614 0.14537 C 0.01927 0.13194 0.01892 0.13333 0.02066 0.12153 C 0.02118 0.11157 0.02048 0.10139 0.02205 0.09166 C 0.02344 0.08356 0.02969 0.07338 0.03264 0.06551 C 0.04167 0.04166 0.03003 0.06991 0.03698 0.04629 C 0.03976 0.0368 0.04288 0.02963 0.04757 0.02245 C 0.04878 0.02014 0.05052 0.01852 0.05191 0.01643 C 0.05364 0.01389 0.05486 0.01088 0.05642 0.00833 C 0.06146 0.00069 0.06545 -0.00209 0.07292 -0.00741 C 0.07778 -0.01111 0.08246 -0.01505 0.08785 -0.01736 L 0.0967 -0.02153 C 0.12239 0.00139 0.09757 -0.01921 0.17726 -0.01551 C 0.18038 -0.01528 0.18333 -0.01389 0.18628 -0.01343 C 0.1908 -0.01273 0.19531 -0.01204 0.19965 -0.01158 C 0.20173 -0.01088 0.20364 -0.01019 0.20573 -0.00949 C 0.20868 -0.00834 0.21458 -0.00556 0.21458 -0.00533 C 0.21614 -0.00417 0.21753 -0.00278 0.2191 -0.00162 C 0.22101 1.85185E-6 0.22344 0.00046 0.22517 0.00254 C 0.23715 0.0162 0.2243 0.00694 0.23264 0.0125 " pathEditMode="relative" rAng="0" ptsTypes="AAAAAAAAAAAAAAAAAAAAAAAAAAAAAAAAAAAAAAAA">
                                      <p:cBhvr>
                                        <p:cTn id="9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16111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12396 0.48334 L 0.12396 0.48357 C 0.12309 0.48935 0.12378 0.4963 0.12101 0.50093 C 0.1191 0.50463 0.1151 0.50394 0.11198 0.50509 L 0.10764 0.50718 C 0.09653 0.51204 0.10469 0.50903 0.08229 0.51111 C 0.08108 0.51134 0.07222 0.51343 0.07031 0.51505 C 0.06858 0.51667 0.06753 0.51945 0.0658 0.52107 C 0.06441 0.52222 0.06267 0.52222 0.06128 0.52315 C 0.04844 0.53056 0.06128 0.52431 0.05087 0.52917 C 0.03837 0.52847 0.02587 0.52894 0.01354 0.52709 C 0.01181 0.52685 0.01042 0.52477 0.00903 0.52315 C 0.00104 0.51227 0.01215 0.52176 0.00156 0.50926 C -0.00104 0.50602 -0.00434 0.50394 -0.00729 0.50093 C -0.00885 0.49977 -0.01059 0.49884 -0.01181 0.49722 L -0.01632 0.49121 L -0.01927 0.47107 C -0.01979 0.46806 -0.01997 0.46459 -0.02083 0.46111 C -0.02135 0.45926 -0.02188 0.45741 -0.02222 0.45509 C -0.02604 0.43773 -0.0217 0.45556 -0.02517 0.44144 C -0.02483 0.4169 -0.02465 0.39236 -0.02379 0.36783 C -0.02361 0.36482 -0.02222 0.3625 -0.02222 0.35996 C -0.02222 0.34699 -0.02326 0.33449 -0.02379 0.32222 C -0.02326 0.30347 -0.02309 0.28496 -0.02222 0.26644 C -0.02222 0.26343 -0.0217 0.26088 -0.02083 0.25857 C -0.01962 0.25556 -0.01788 0.25324 -0.01632 0.25046 C -0.01319 0.23403 -0.01719 0.25116 -0.01042 0.23449 C -0.00868 0.23033 -0.00538 0.21667 -0.00434 0.2125 C -0.00347 0.2044 -0.00156 0.18796 -0.00139 0.18079 C -0.00052 0.15556 -0.00087 0.13033 0.00017 0.10533 C 0.00017 0.10324 0.00121 0.10116 0.00156 0.09931 C 0.0026 0.09468 0.00347 0.09005 0.00451 0.08542 C 0.00556 0.08125 0.00677 0.07755 0.00764 0.07338 C 0.00816 0.06991 0.00851 0.06667 0.00903 0.0632 C 0.00955 0.06088 0.01024 0.0581 0.01059 0.05556 C 0.01163 0.04769 0.01024 0.03866 0.01354 0.03195 C 0.0191 0.02084 0.01354 0.03009 0.02101 0.02199 C 0.02257 0.02014 0.02378 0.01783 0.02552 0.01597 C 0.02812 0.01296 0.03299 0.00972 0.03594 0.00787 C 0.03733 0.00718 0.03889 0.00671 0.04045 0.00602 C 0.0526 -0.00023 0.05521 -0.00301 0.06736 -0.00602 C 0.0717 -0.00694 0.07621 -0.00717 0.08073 -0.00787 C 0.11476 -0.01366 0.06302 -0.00579 0.10451 -0.01204 L 0.18819 -0.00995 C 0.19601 -0.00972 0.20469 -0.0118 0.21059 -0.00393 C 0.21128 -0.00301 0.21163 -0.00139 0.21215 -1.85185E-6 " pathEditMode="relative" rAng="0" ptsTypes="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6" y="-22477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8559 0.61759 L 0.08559 0.61782 C 0.08472 0.61157 0.08437 0.60532 0.08264 0.59954 C 0.08194 0.59699 0.07934 0.59583 0.07812 0.59352 C 0.07726 0.5919 0.07726 0.58958 0.07674 0.58773 C 0.07587 0.58495 0.07465 0.58241 0.07378 0.57963 L 0.07066 0.56366 C 0.07031 0.56111 0.06962 0.55857 0.06927 0.55579 C 0.06875 0.55255 0.06875 0.54884 0.06771 0.54583 C 0.06632 0.54144 0.06371 0.53796 0.06181 0.5338 C 0.06076 0.53194 0.06007 0.52963 0.05885 0.52801 C 0.05556 0.52361 0.05399 0.52083 0.04983 0.51806 C 0.04844 0.51713 0.0467 0.5169 0.04531 0.51597 C 0.03507 0.50903 0.0474 0.51412 0.0349 0.50995 C 0.03351 0.50857 0.03212 0.50694 0.03038 0.50602 C 0.02865 0.50486 0.02639 0.50486 0.02448 0.50394 C 0.02153 0.50278 0.01858 0.50139 0.01562 0.5 L 0.01111 0.49815 C 0.00642 0.49167 0.00486 0.49028 0.00069 0.48218 C -0.00104 0.47894 -0.00174 0.475 -0.00382 0.47222 C -0.00642 0.46875 -0.01285 0.46412 -0.01285 0.46435 C -0.01649 0.44977 -0.01129 0.46829 -0.01875 0.45023 C -0.02014 0.44722 -0.02083 0.44375 -0.0217 0.44028 C -0.02483 0.41597 -0.02465 0.41944 -0.02465 0.38056 C -0.02465 0.32963 -0.02413 0.27847 -0.02326 0.22732 C -0.02326 0.22523 -0.02222 0.22338 -0.0217 0.2213 C -0.02118 0.21875 -0.02066 0.2162 -0.02031 0.21343 C -0.01962 0.20949 -0.01927 0.20556 -0.01875 0.20139 C -0.01458 0.17083 -0.02014 0.21482 -0.0158 0.17963 C -0.01528 0.17107 -0.01458 0.16227 -0.01424 0.1537 C -0.01354 0.13588 -0.01372 0.11782 -0.01285 0.1 C -0.01267 0.09722 -0.01181 0.09468 -0.01129 0.0919 C -0.00885 0.08032 -0.01059 0.09213 -0.00833 0.07801 C -0.00799 0.07616 -0.00625 0.06273 -0.00538 0.06019 C -0.00469 0.05787 -0.0033 0.05625 -0.00243 0.05417 C -0.00122 0.05162 -0.00035 0.04884 0.00069 0.0463 C 0.00139 0.03958 0.00156 0.03194 0.00503 0.02639 C 0.00677 0.02384 0.00903 0.02292 0.01111 0.0206 C 0.01406 0.01782 0.01701 0.01528 0.01996 0.0125 C 0.02361 0.00949 0.0283 0.00532 0.03194 0.00255 C 0.03403 0.00139 0.03594 0.00023 0.03785 -0.00139 C 0.03941 -0.00255 0.0408 -0.00417 0.04236 -0.00532 C 0.04375 -0.00625 0.04549 -0.00648 0.04687 -0.00718 C 0.04896 -0.00856 0.05069 -0.00995 0.05278 -0.01134 C 0.05573 -0.01273 0.05885 -0.01412 0.06181 -0.01528 C 0.06962 -0.01806 0.06562 -0.01597 0.07222 -0.01875 C 0.07483 -0.02014 0.07726 -0.02153 0.07969 -0.02292 C 0.08524 -0.02685 0.08368 -0.02847 0.0901 -0.03125 C 0.09306 -0.03241 0.09618 -0.03218 0.09913 -0.0331 C 0.12135 -0.04005 0.09601 -0.03565 0.12743 -0.03912 C 0.12986 -0.04051 0.13229 -0.0419 0.1349 -0.04306 C 0.13681 -0.04398 0.13889 -0.04444 0.1408 -0.04514 C 0.14236 -0.0456 0.14392 -0.04653 0.14531 -0.04722 C 0.1592 -0.04653 0.17326 -0.0463 0.18715 -0.04514 C 0.18924 -0.04491 0.19115 -0.04375 0.19306 -0.04306 C 0.19549 -0.04236 0.19809 -0.0419 0.20052 -0.0412 C 0.20556 -0.03657 0.20382 -0.03889 0.2066 -0.03518 " pathEditMode="relative" rAng="0" ptsTypes="AAAAAAAAAAAAAAAAAAAAAAAAAAAAAAAAAAAAAAAAAAAAAAAAAAAAAAAAA">
                                      <p:cBhvr>
                                        <p:cTn id="9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-33241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6198 0.64259 L 0.05469 0.6081 C 0.0592 0.58681 0.05278 0.60486 0.05191 0.60972 C 0.05104 0.59329 0.04913 0.59653 0.04826 0.58056 L 0.0382 0.54213 L 0.01736 0.5287 L -0.01094 0.52454 L -0.0434 0.4713 L -0.05799 0.4375 C -0.06441 0.42083 -0.04826 0.38773 -0.05469 0.37176 C -0.05347 0.32778 -0.04549 0.29769 -0.04427 0.25394 C -0.03194 0.15232 -0.02118 0.09213 -0.02656 0.02546 L -0.03889 -0.07593 L -0.12691 -0.06528 " pathEditMode="relative" rAng="0" ptsTypes="AAAAAAAAAAAAAA">
                                      <p:cBhvr>
                                        <p:cTn id="9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4" y="-35926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278 0.63287 L 0.05278 0.58704 L 0.03629 0.5294 L 0.02135 0.50139 L -0.00399 0.49954 L -0.03542 0.46366 L -0.05625 0.37223 L -0.03385 0.16922 L -0.0026 -0.03958 " pathEditMode="relative" rAng="0" ptsTypes="AAAAAAAAA">
                                      <p:cBhvr>
                                        <p:cTn id="10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1" y="-33634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10764 0.63379 L 0.05538 0.60578 L 0.03143 0.59189 L 0.00608 0.52615 L -0.02083 0.5243 L -0.04323 0.49027 L -0.05816 0.45254 L -0.06545 0.36273 L -0.05503 0.24351 L -0.02969 -0.025 " pathEditMode="relative" rAng="0" ptsTypes="AAAAAAAAAA">
                                      <p:cBhvr>
                                        <p:cTn id="10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63" y="-3294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9358 0.49144 L 0.07118 0.47547 L 0.05174 0.47547 L 0.00104 0.49144 L -0.02587 0.49144 L -0.06753 0.44746 L -0.07048 0.34213 L -0.06007 0.23472 L -0.01684 -0.04768 " pathEditMode="relative" rAng="0" ptsTypes="AAAAAAAAA">
                                      <p:cBhvr>
                                        <p:cTn id="10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671 L 0.00121 0.00695 C 0.0026 0.07986 0.00139 0.07894 0.00469 0.13056 C 0.00625 0.15509 0.00521 0.14722 0.00816 0.16343 C 0.00764 0.19537 0.00746 0.22732 0.00642 0.25926 C 0.00625 0.26644 0.00503 0.27338 0.00469 0.28033 C 0.00382 0.29745 0.00434 0.31482 0.00295 0.33171 C 0.0026 0.33681 0.00069 0.3412 -0.00052 0.34583 L -0.00226 0.35278 C -0.00191 0.37454 -0.0158 0.42408 0.00295 0.44421 C 0.00469 0.44583 0.00642 0.44722 0.00816 0.44861 C 0.01059 0.45347 0.01389 0.45741 0.01528 0.46273 C 0.01649 0.46736 0.01528 0.475 0.01875 0.47685 L 0.02934 0.48148 C 0.0316 0.48472 0.03316 0.48958 0.03628 0.49097 C 0.05399 0.49884 0.02656 0.48681 0.04861 0.4956 C 0.05208 0.49699 0.05608 0.49745 0.0592 0.50023 C 0.07413 0.51366 0.05521 0.49769 0.06962 0.50718 C 0.07153 0.50857 0.07309 0.51042 0.075 0.51204 C 0.07587 0.51713 0.07847 0.53195 0.08021 0.53542 C 0.08403 0.54306 0.08368 0.54097 0.08542 0.54931 C 0.0868 0.55579 0.08663 0.56111 0.0908 0.56574 C 0.09392 0.56945 0.09774 0.57199 0.10121 0.57523 L 0.1118 0.58449 C 0.11354 0.58611 0.1151 0.5882 0.11701 0.58912 L 0.12239 0.59144 C 0.13229 0.59074 0.14288 0.59375 0.15208 0.58912 C 0.15555 0.5875 0.15451 0.57986 0.15573 0.57523 L 0.15746 0.56806 C 0.15798 0.56574 0.15746 0.56181 0.1592 0.56111 L 0.16441 0.5588 L 0.16788 0.55417 L 0.16979 0.55417 " pathEditMode="relative" rAng="0" ptsTypes="AAAAAAAAAAAAAAAAAAAAAAAAAAAAAAAAA">
                                      <p:cBhvr>
                                        <p:cTn id="10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29236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139 -0.01598 L 0.00139 -0.01574 C 0.00191 0.02546 0.00208 0.06597 0.00312 0.10787 C 0.00312 0.11111 0.00486 0.11412 0.00486 0.11713 C 0.00486 0.1625 0.00417 0.20717 0.00312 0.25277 C 0.00312 0.25602 0.00191 0.25902 0.00139 0.26203 C -0.00452 0.33981 -0.00191 0.29328 -0.00382 0.40254 C -0.0033 0.42014 -0.00382 0.43819 -0.00208 0.45532 C -0.00191 0.45856 0.00052 0.45902 0.00139 0.46111 C 0.00226 0.46319 0.00226 0.46574 0.00312 0.46805 C 0.00555 0.47453 0.00798 0.47685 0.01198 0.48217 L 0.01545 0.49606 C 0.01597 0.49838 0.0158 0.50115 0.01719 0.50301 L 0.02066 0.50787 C 0.02118 0.51018 0.02135 0.51273 0.02239 0.51481 C 0.02726 0.5243 0.02951 0.52222 0.03819 0.52407 C 0.06198 0.52222 0.06319 0.53009 0.07326 0.51481 C 0.07465 0.51273 0.07569 0.51018 0.07691 0.50787 C 0.08281 0.48426 0.07378 0.52083 0.08038 0.49143 C 0.08142 0.4868 0.08264 0.48217 0.08385 0.47731 L 0.08559 0.47037 C 0.0875 0.41643 0.0816 0.43426 0.08923 0.41412 " pathEditMode="relative" rAng="0" ptsTypes="AAAAAAAAAAAAAAAAAAAAAA">
                                      <p:cBhvr>
                                        <p:cTn id="11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27014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295 -0.00555 L 0.00295 -0.00532 C 0.00121 0.0007 -0.00087 0.00695 -0.00226 0.0132 C -0.00313 0.01713 -0.0033 0.02107 -0.00399 0.025 C -0.00451 0.02732 -0.00521 0.02963 -0.00573 0.03195 C -0.00642 0.03495 -0.00694 0.0382 -0.00747 0.04144 C -0.00816 0.06366 -0.00885 0.08634 -0.00938 0.10833 C -0.01007 0.14329 -0.01007 0.17755 -0.01111 0.21181 C -0.01111 0.21551 -0.01302 0.24005 -0.01632 0.24445 L -0.01979 0.24931 C -0.02344 0.2963 -0.02135 0.25903 -0.01979 0.33773 C -0.0191 0.37616 -0.01962 0.41458 -0.01806 0.45255 C -0.01788 0.45764 -0.0158 0.46204 -0.01458 0.46667 C -0.01267 0.47407 -0.01319 0.47431 -0.00938 0.48079 C -0.00833 0.48241 -0.00677 0.48357 -0.00573 0.48542 C -0.0026 0.49097 0.00017 0.49954 0.00469 0.50417 C 0.00816 0.50741 0.01181 0.51042 0.01528 0.51343 C 0.01701 0.51505 0.01858 0.51713 0.02049 0.51806 L 0.03108 0.52292 C 0.03403 0.52199 0.03698 0.52153 0.03976 0.52037 C 0.0434 0.51921 0.04687 0.51736 0.05035 0.51574 C 0.05208 0.51505 0.05382 0.51389 0.05556 0.51343 C 0.05851 0.51273 0.06146 0.51227 0.06441 0.51111 C 0.06788 0.50972 0.07135 0.5081 0.07483 0.50648 C 0.07674 0.50556 0.0783 0.50463 0.08021 0.50417 C 0.09583 0.5 0.08594 0.50208 0.11007 0.49931 C 0.11806 0.49583 0.12101 0.49769 0.12396 0.48773 C 0.12448 0.48634 0.12396 0.48472 0.12396 0.4831 L 0.12396 0.48333 " pathEditMode="relative" rAng="0" ptsTypes="AAAAAAAAAAAAAAAAAAAAAAAAAAAAA">
                                      <p:cBhvr>
                                        <p:cTn id="11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9" y="26412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121 0.00694 L 0.00121 0.00718 C 0.00069 0.03565 0.00087 0.09537 -0.00226 0.1331 C -0.0033 0.14514 -0.00434 0.14329 -0.00573 0.15417 C -0.00642 0.15972 -0.0066 0.16528 -0.00747 0.1706 C -0.00833 0.17546 -0.0099 0.17986 -0.01111 0.18472 L -0.01285 0.19167 C -0.01337 0.19398 -0.01406 0.1963 -0.01458 0.19861 C -0.01667 0.21042 -0.01545 0.20486 -0.01806 0.21505 C -0.01858 0.23912 -0.01892 0.26343 -0.01979 0.2875 C -0.02014 0.29768 -0.02118 0.30787 -0.02153 0.31805 C -0.0224 0.33657 -0.0224 0.35555 -0.02326 0.37384 C -0.02361 0.3787 -0.02604 0.39491 -0.02674 0.4 C -0.02622 0.41713 -0.02604 0.43403 -0.025 0.45139 C -0.025 0.45393 -0.02413 0.45625 -0.02326 0.45833 C -0.0224 0.46065 -0.02135 0.46319 -0.01979 0.46551 C -0.01823 0.46736 -0.01632 0.46852 -0.01458 0.47014 C -0.00382 0.49167 -0.01754 0.46505 -0.00747 0.48171 C -0.00625 0.48403 -0.00573 0.48727 -0.00399 0.48889 C 0.00312 0.49468 0.01701 0.49491 0.02413 0.49583 C 0.02587 0.49653 0.02778 0.49699 0.02934 0.49815 C 0.03073 0.4993 0.03125 0.50208 0.03281 0.50278 C 0.03611 0.5044 0.03993 0.50417 0.0434 0.50509 C 0.04514 0.50579 0.04687 0.50694 0.04861 0.50741 C 0.05104 0.50833 0.0533 0.50903 0.05573 0.50995 C 0.05903 0.51667 0.05955 0.5162 0.06094 0.52384 C 0.06146 0.52685 0.06267 0.53889 0.06441 0.54259 C 0.06528 0.54444 0.06684 0.54583 0.06788 0.54722 C 0.06944 0.55301 0.06979 0.55671 0.07326 0.56134 C 0.07465 0.56343 0.07674 0.56435 0.07847 0.56597 C 0.07899 0.56829 0.07934 0.57083 0.08021 0.57292 C 0.08125 0.57546 0.08333 0.57731 0.08368 0.58009 C 0.08559 0.59444 0.08559 0.60486 0.08559 0.61759 " pathEditMode="relative" rAng="0" ptsTypes="AAAAAAAAAAAAAAAAAAAAAAAAAAAAAAAAA">
                                      <p:cBhvr>
                                        <p:cTn id="114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30532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139 -0.01019 L -0.00139 -0.00995 C -0.00243 -0.00995 -0.0191 -0.00949 -0.02413 -0.00532 C -0.02569 -0.00417 -0.02656 -0.00232 -0.02778 -0.0007 C -0.0283 0.00185 -0.02917 0.00393 -0.02951 0.00625 C -0.0309 0.01597 -0.03299 0.03449 -0.03299 0.03495 C -0.03299 0.03657 -0.02257 0.17986 -0.03646 0.24468 C -0.03698 0.24699 -0.03767 0.2493 -0.03819 0.25162 C -0.03889 0.2588 -0.03924 0.26574 -0.03993 0.27268 C -0.04045 0.27755 -0.04132 0.28218 -0.04167 0.2868 C -0.04253 0.29537 -0.04288 0.30393 -0.04358 0.3125 C -0.0441 0.33426 -0.04531 0.35625 -0.04531 0.37801 C -0.04531 0.40139 -0.04653 0.43218 -0.04167 0.45764 C -0.04132 0.45995 -0.04062 0.46227 -0.03993 0.46458 C -0.03924 0.47755 -0.04184 0.49028 -0.03472 0.49977 C -0.03316 0.50162 -0.03142 0.50301 -0.02951 0.5044 C -0.02778 0.50555 -0.02587 0.50602 -0.02413 0.50671 C -0.0224 0.50833 -0.02031 0.50926 -0.01892 0.51134 C -0.01615 0.51551 -0.01597 0.52361 -0.01198 0.52546 L -0.0066 0.52778 C -0.00503 0.52731 0.00695 0.5243 0.0092 0.52315 C 0.01111 0.52199 0.0125 0.51968 0.01441 0.51829 C 0.01615 0.51736 0.01806 0.51713 0.01962 0.51597 C 0.02153 0.51481 0.02309 0.51273 0.025 0.51134 C 0.02847 0.50903 0.03576 0.50741 0.03906 0.50671 C 0.04254 0.50579 0.04601 0.50509 0.04948 0.5044 C 0.05122 0.50347 0.05295 0.50208 0.05486 0.50208 C 0.05781 0.50208 0.06059 0.50347 0.06354 0.5044 C 0.07014 0.50625 0.06997 0.50648 0.07587 0.50903 L 0.08281 0.52315 C 0.08403 0.52546 0.08438 0.52917 0.08646 0.53009 L 0.09167 0.53241 C 0.09757 0.55579 0.09462 0.54167 0.09167 0.59329 C 0.09149 0.5956 0.0908 0.59815 0.08993 0.60023 C 0.08316 0.61852 0.08906 0.59676 0.08455 0.61435 C 0.08524 0.6338 0.0849 0.65347 0.08646 0.67268 C 0.08663 0.67569 0.08889 0.67731 0.08993 0.67986 C 0.0908 0.68194 0.09115 0.68449 0.09167 0.6868 C 0.08976 0.69468 0.09167 0.69375 0.0882 0.69375 " pathEditMode="relative" rAng="0" ptsTypes="AAAAAAAAAAAAAAAAAAAAAAAAAAAAAAAAAAAAAAA">
                                      <p:cBhvr>
                                        <p:cTn id="11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35185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382 -0.00833 L 0.00382 -0.0081 C -0.00312 -0.0074 -0.01059 -0.00902 -0.01719 -0.00578 C -0.01962 -0.00463 -0.01962 0.00023 -0.02066 0.00348 C -0.02274 0.00996 -0.02517 0.0257 -0.02587 0.02894 C -0.02587 0.0294 -0.03038 0.04653 -0.03125 0.05 L -0.03299 0.05695 L -0.03472 0.06412 C -0.03524 0.10625 -0.03542 0.14838 -0.03646 0.19028 C -0.03646 0.19283 -0.03785 0.19491 -0.03819 0.19746 C -0.04219 0.22871 -0.03767 0.20903 -0.04167 0.22547 C -0.04236 0.23565 -0.04288 0.24584 -0.0434 0.25579 C -0.04514 0.28311 -0.04323 0.27361 -0.04687 0.28866 C -0.04635 0.32361 -0.0467 0.3588 -0.04514 0.39375 C -0.04496 0.40023 -0.04288 0.40625 -0.04167 0.4125 L -0.03993 0.42199 C -0.03941 0.425 -0.03854 0.42801 -0.03819 0.43125 C -0.03767 0.43542 -0.03698 0.44908 -0.03472 0.45463 C -0.02604 0.47547 -0.03142 0.46343 -0.0224 0.47338 C -0.02049 0.47547 -0.01875 0.47778 -0.01719 0.48033 C -0.0158 0.48264 -0.01528 0.48565 -0.01371 0.4875 C -0.00799 0.49398 -0.00017 0.49977 0.00747 0.50139 L 0.01788 0.50371 C 0.02865 0.52547 0.01493 0.49885 0.025 0.51551 C 0.02622 0.5176 0.02708 0.52037 0.02847 0.52246 C 0.03125 0.52732 0.03333 0.52848 0.03715 0.53195 C 0.03958 0.53658 0.04288 0.54051 0.04427 0.54584 C 0.04844 0.5625 0.04566 0.55579 0.05122 0.5669 C 0.05243 0.575 0.05313 0.58033 0.05469 0.58797 C 0.05521 0.59028 0.0559 0.5926 0.0566 0.59491 C 0.05469 0.64028 0.05469 0.62454 0.05469 0.6419 " pathEditMode="relative" rAng="0" ptsTypes="AAAAAAAAAAAAAAAAAAAAAAAAAAAAAAA">
                                      <p:cBhvr>
                                        <p:cTn id="11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3250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-0.00463 L 0.00052 -0.00439 C -0.00833 -0.0037 -0.01719 -0.0037 -0.02587 -0.00208 C -0.03055 -0.00138 -0.03993 0.00255 -0.03993 0.00278 C -0.04097 0.00556 -0.04236 0.00857 -0.0434 0.01181 C -0.0441 0.01412 -0.04444 0.01667 -0.04514 0.01899 C -0.0467 0.02362 -0.04861 0.02825 -0.05035 0.03287 C -0.05451 0.05996 -0.04913 0.02639 -0.05555 0.06065 C -0.05764 0.07176 -0.0592 0.08241 -0.06094 0.09352 C -0.06024 0.11922 -0.06007 0.14491 -0.0592 0.17061 C -0.05833 0.19213 -0.05816 0.18056 -0.05555 0.19422 C -0.05486 0.19792 -0.05451 0.20186 -0.05382 0.20579 C -0.0559 0.25903 -0.05278 0.2375 -0.0592 0.2713 C -0.06146 0.28334 -0.05955 0.27801 -0.06441 0.28774 C -0.0684 0.30348 -0.06805 0.29954 -0.06441 0.32755 C -0.06406 0.3301 -0.06215 0.33218 -0.06094 0.3345 C -0.0592 0.36042 -0.05781 0.36505 -0.06094 0.39306 C -0.06146 0.39792 -0.06441 0.40695 -0.06441 0.40718 C -0.06232 0.44468 -0.06528 0.4294 -0.0592 0.45371 L -0.05555 0.46783 L -0.05382 0.47477 C -0.05364 0.47686 -0.05104 0.50186 -0.04861 0.50301 L -0.0434 0.50533 C -0.04167 0.50672 -0.03993 0.50857 -0.03802 0.50996 C -0.03646 0.51112 -0.03437 0.51065 -0.03281 0.51227 C -0.02569 0.51991 -0.03298 0.51829 -0.02587 0.52408 C -0.0243 0.52524 -0.02222 0.52524 -0.02048 0.52639 C -0.01875 0.52755 -0.01719 0.52963 -0.01528 0.53102 C -0.01094 0.53403 -0.00382 0.53473 0.00052 0.53565 C 0.00972 0.53797 0.00712 0.53704 0.01458 0.54028 C 0.01893 0.55787 0.01302 0.53635 0.01979 0.5544 C 0.02066 0.55649 0.02049 0.5595 0.02153 0.56135 C 0.02396 0.56598 0.02969 0.57269 0.03386 0.57547 C 0.03542 0.57662 0.03733 0.57709 0.03906 0.57778 C 0.0408 0.5794 0.04306 0.58033 0.04427 0.58241 C 0.05139 0.59422 0.03976 0.58496 0.04965 0.59653 C 0.05278 0.60024 0.05608 0.6044 0.06007 0.60579 C 0.06893 0.6088 0.06476 0.60718 0.0724 0.61042 C 0.07361 0.61204 0.07448 0.61412 0.07587 0.61528 C 0.07743 0.61644 0.07969 0.61598 0.08108 0.6176 C 0.08438 0.62084 0.08594 0.62755 0.08993 0.62917 C 0.09167 0.6301 0.0934 0.63079 0.09514 0.63149 C 0.0974 0.63241 0.10226 0.63403 0.10226 0.63426 " pathEditMode="relative" rAng="0" ptsTypes="AAAAAAAAAAAAAAAAAAAAAAAAAAAAAAAAAAAAAAAAAAA">
                                      <p:cBhvr>
                                        <p:cTn id="12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" y="31944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121 0.00602 L -0.00121 0.00625 C -0.00607 0.00208 -0.01493 -0.0081 -0.02239 -0.0081 C -0.0276 -0.0081 -0.03281 -0.00648 -0.03819 -0.00555 C -0.03923 -0.00254 -0.0408 0.00046 -0.04167 0.00371 C -0.04253 0.00695 -0.04479 0.02685 -0.04514 0.02917 C -0.04583 0.04722 -0.04583 0.06505 -0.04687 0.0831 C -0.04705 0.08542 -0.04861 0.08681 -0.04861 0.09005 C -0.04982 0.12894 -0.0493 0.16806 -0.05035 0.20695 C -0.05069 0.21528 -0.05243 0.21852 -0.05399 0.2257 C -0.05469 0.22871 -0.05503 0.23195 -0.05573 0.23519 C -0.05625 0.2375 -0.05694 0.23982 -0.05746 0.24213 C -0.05816 0.24607 -0.05868 0.25 -0.0592 0.25371 C -0.06042 0.27801 -0.06076 0.30208 -0.06267 0.32616 C -0.06337 0.3331 -0.06354 0.34051 -0.06441 0.34746 C -0.06476 0.34977 -0.06562 0.35208 -0.06614 0.35417 C -0.0651 0.39607 -0.06771 0.40509 -0.06267 0.43403 C -0.06163 0.44005 -0.06076 0.44653 -0.0592 0.45255 C -0.05868 0.45486 -0.05833 0.45718 -0.05746 0.45972 C -0.0566 0.46204 -0.05555 0.46482 -0.05399 0.46667 C -0.05069 0.47037 -0.0434 0.47593 -0.0434 0.47616 C -0.04219 0.47847 -0.04132 0.48079 -0.03993 0.4831 C -0.0375 0.48704 -0.03298 0.49259 -0.02934 0.49468 C -0.02604 0.49676 -0.01875 0.49954 -0.01875 0.49977 C -0.01528 0.49792 -0.01094 0.49815 -0.00833 0.49468 C -0.00035 0.48426 -0.00538 0.48866 0.00747 0.4831 L 0.01285 0.48079 C 0.01458 0.47986 0.01615 0.47871 0.01806 0.47847 C 0.04601 0.47454 0.02969 0.47639 0.06719 0.47361 C 0.0724 0.47454 0.07795 0.47361 0.08299 0.47593 C 0.0849 0.47708 0.08559 0.48056 0.08646 0.4831 C 0.09028 0.49421 0.08993 0.49283 0.08993 0.49954 " pathEditMode="relative" rAng="0" ptsTypes="AAAAAAAAAAAAAAAAAAAAAAAAAAAAAAAA">
                                      <p:cBhvr>
                                        <p:cTn id="122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9100"/>
                            </p:stCondLst>
                            <p:childTnLst>
                              <p:par>
                                <p:cTn id="12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79 0.55417 L 0.16979 0.5544 C 0.16736 0.5588 0.16441 0.5632 0.16233 0.56806 C 0.16094 0.57176 0.16233 0.5787 0.15937 0.58009 C 0.14878 0.58472 0.15312 0.58171 0.14601 0.58796 C 0.14184 0.6044 0.14548 0.5963 0.1191 0.59213 C 0.1151 0.59144 0.10712 0.58796 0.10712 0.5882 C 0.1 0.57384 0.10364 0.5794 0.0967 0.57014 L 0.09375 0.5581 C 0.09323 0.55625 0.09253 0.55417 0.09219 0.55232 C 0.09201 0.55116 0.0901 0.54005 0.08923 0.5382 C 0.08802 0.53588 0.08646 0.53403 0.08472 0.53241 C 0.07708 0.52431 0.07812 0.52546 0.07135 0.52245 C 0.06979 0.52107 0.0684 0.51945 0.06684 0.51829 C 0.06007 0.51389 0.06423 0.51945 0.05781 0.5125 C 0.05399 0.5081 0.05347 0.50509 0.04896 0.50255 C 0.04705 0.50139 0.04479 0.50162 0.04288 0.50046 C 0.03385 0.49537 0.03281 0.49421 0.02656 0.48843 C 0.02448 0.48449 0.02361 0.47917 0.02048 0.47662 C 0.01024 0.46736 0.01493 0.47014 0.00712 0.46667 C -0.00295 0.43982 0.01128 0.47963 0.0026 0.44884 C 0.00191 0.44653 0.00052 0.44491 -0.00035 0.44283 C -0.00139 0.44028 -0.00261 0.4375 -0.0033 0.43472 C -0.00452 0.43079 -0.00625 0.42292 -0.00625 0.42315 C -0.0059 0.375 -0.00556 0.32732 -0.00486 0.27963 C -0.00382 0.21875 -0.00504 0.25926 -0.00191 0.23171 C -0.00122 0.22662 -0.00122 0.22107 -0.00035 0.21597 C 0.0033 0.19306 0.00087 0.21227 0.00555 0.19792 C 0.00694 0.19421 0.00868 0.18611 0.00868 0.18634 C 0.01233 0.15139 0.00764 0.19745 0.01163 0.13033 C 0.0118 0.12685 0.01267 0.12361 0.01302 0.12037 C 0.01354 0.11644 0.01389 0.11227 0.01458 0.10833 C 0.01528 0.1044 0.01701 0.1007 0.01753 0.09653 C 0.01805 0.09259 0.01823 0.08843 0.0191 0.08449 C 0.01979 0.08056 0.02135 0.07662 0.02205 0.07269 C 0.02257 0.06991 0.02292 0.06713 0.02361 0.06458 C 0.02448 0.06065 0.02656 0.05278 0.02656 0.05301 C 0.02708 0.04861 0.02743 0.04491 0.02795 0.04074 C 0.02951 0.03033 0.02917 0.03565 0.03108 0.02708 C 0.0316 0.02431 0.03194 0.02176 0.03246 0.01898 C 0.03403 0.0125 0.03611 0.00648 0.03698 -1.11111E-6 C 0.03767 -0.00602 0.03767 -0.01157 0.03854 -0.01667 C 0.03906 -0.02083 0.0408 -0.0243 0.04149 -0.02847 C 0.04149 -0.02824 0.04375 -0.04537 0.04444 -0.04653 C 0.04548 -0.04861 0.04739 -0.0493 0.04896 -0.05069 L 0.16094 -0.04861 C 0.16788 -0.04838 0.17483 -0.04768 0.18177 -0.04653 C 0.1868 -0.04583 0.19167 -0.04305 0.1967 -0.04259 C 0.21024 -0.04167 0.22361 -0.04259 0.23715 -0.04259 " pathEditMode="relative" rAng="0" ptsTypes="AAAAAAAAAAAAAAAAAAAAAAAAAAAAAAAAAAAAAAAAAAAAAAAAA">
                                      <p:cBhvr>
                                        <p:cTn id="12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4" y="-28079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8923 0.41412 L 0.08923 0.41435 C 0.08854 0.45046 0.09201 0.4669 0.08628 0.49352 C 0.08594 0.4956 0.08559 0.49745 0.08472 0.49953 C 0.08403 0.50162 0.08246 0.50347 0.08177 0.50555 C 0.08038 0.50972 0.07934 0.51967 0.07587 0.52338 C 0.0743 0.525 0.06423 0.52731 0.06389 0.52754 C 0.05694 0.52685 0.04983 0.52777 0.04305 0.52523 C 0.03958 0.5243 0.0375 0.51898 0.03403 0.51759 C 0.02274 0.5125 0.03663 0.51921 0.02517 0.51134 C 0.02378 0.51065 0.02205 0.51018 0.02066 0.50949 C 0.01649 0.50416 0.01493 0.50231 0.01163 0.4956 C 0.00139 0.47384 0.01684 0.50231 0.00417 0.47963 C 0.00364 0.47639 0.00295 0.47315 0.00278 0.46967 C 1.38889E-6 0.43518 0.00364 0.45162 -0.00017 0.43565 C 0.00017 0.38055 0.00035 0.32569 0.00121 0.2706 C 0.00139 0.25972 0.00278 0.23935 0.00417 0.22708 C 0.00538 0.21736 0.00573 0.21782 0.00712 0.20856 C 0.00781 0.20509 0.00833 0.20254 0.00868 0.19907 C 0.0092 0.19444 0.00972 0.18935 0.01024 0.18518 C 0.01076 0.17708 0.01059 0.17014 0.01163 0.16319 C 0.01267 0.15717 0.01476 0.15115 0.01614 0.14537 C 0.01927 0.13194 0.01892 0.13333 0.02066 0.12152 C 0.02118 0.11157 0.02048 0.10139 0.02205 0.09166 C 0.02344 0.08356 0.02969 0.07338 0.03264 0.06551 C 0.04167 0.04166 0.03003 0.0699 0.03698 0.04629 C 0.03976 0.0368 0.04288 0.0294 0.04757 0.02245 C 0.04878 0.02014 0.05052 0.01852 0.05191 0.01643 C 0.05364 0.01365 0.05486 0.01088 0.05642 0.00833 C 0.06146 0.00069 0.06545 -0.00209 0.07292 -0.00741 C 0.07778 -0.01111 0.08246 -0.01505 0.08785 -0.01736 L 0.0967 -0.02153 C 0.12239 0.00139 0.09757 -0.01922 0.17726 -0.01551 C 0.18038 -0.01528 0.18333 -0.01389 0.18628 -0.01343 C 0.1908 -0.01273 0.19531 -0.01204 0.19965 -0.01158 C 0.20173 -0.01088 0.20364 -0.01019 0.20573 -0.00949 C 0.20868 -0.00834 0.21458 -0.00556 0.21458 -0.00533 C 0.21614 -0.00417 0.21753 -0.00278 0.2191 -0.00162 C 0.22101 2.96296E-6 0.22344 0.00046 0.22517 0.00254 C 0.23715 0.0162 0.2243 0.00694 0.23264 0.0125 " pathEditMode="relative" rAng="0" ptsTypes="AAAAAAAAAAAAAAAAAAAAAAAAAAAAAAAAAAAAAAAA">
                                      <p:cBhvr>
                                        <p:cTn id="127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16111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12396 0.48333 L 0.12396 0.48357 C 0.12309 0.48935 0.12378 0.4963 0.12101 0.50093 C 0.1191 0.50463 0.1151 0.50394 0.11198 0.50509 L 0.10764 0.50718 C 0.09653 0.51204 0.10469 0.50903 0.08229 0.51111 C 0.08108 0.51134 0.07222 0.51343 0.07031 0.51505 C 0.06858 0.51667 0.06753 0.51945 0.0658 0.52107 C 0.06441 0.52222 0.06267 0.52222 0.06128 0.52315 C 0.04844 0.53056 0.06128 0.52431 0.05087 0.52917 C 0.03837 0.52847 0.02587 0.52894 0.01354 0.52708 C 0.01181 0.52685 0.01042 0.52477 0.00903 0.52315 C 0.00104 0.51227 0.01215 0.52176 0.00156 0.50926 C -0.00104 0.50602 -0.00434 0.50394 -0.00729 0.50093 C -0.00885 0.49977 -0.01059 0.49884 -0.01181 0.49722 L -0.01632 0.4912 L -0.01927 0.47107 C -0.01979 0.46806 -0.01997 0.46458 -0.02083 0.46111 C -0.02135 0.45926 -0.02188 0.45741 -0.02222 0.45509 C -0.02604 0.43773 -0.0217 0.45556 -0.02517 0.44144 C -0.02483 0.4169 -0.02465 0.39236 -0.02379 0.36782 C -0.02361 0.36482 -0.02222 0.3625 -0.02222 0.35995 C -0.02222 0.34699 -0.02326 0.33449 -0.02379 0.32222 C -0.02326 0.30347 -0.02309 0.28495 -0.02222 0.26644 C -0.02222 0.26343 -0.0217 0.26088 -0.02083 0.25857 C -0.01962 0.25556 -0.01788 0.25324 -0.01632 0.25046 C -0.01319 0.23403 -0.01719 0.25116 -0.01042 0.23449 C -0.00868 0.23032 -0.00538 0.21667 -0.00434 0.2125 C -0.00347 0.2044 -0.00156 0.18796 -0.00139 0.18079 C -0.00052 0.15556 -0.00087 0.13032 0.00017 0.10532 C 0.00017 0.10324 0.00121 0.10116 0.00156 0.09931 C 0.0026 0.09468 0.00347 0.09005 0.00451 0.08542 C 0.00556 0.08125 0.00677 0.07755 0.00764 0.07338 C 0.00816 0.06991 0.00851 0.06667 0.00903 0.0632 C 0.00955 0.06088 0.01024 0.0581 0.01059 0.05556 C 0.01163 0.04769 0.01024 0.03866 0.01354 0.03195 C 0.0191 0.02083 0.01354 0.03009 0.02101 0.02199 C 0.02257 0.02014 0.02378 0.01782 0.02552 0.01574 C 0.02812 0.01296 0.03299 0.00972 0.03594 0.00787 C 0.03733 0.00718 0.03889 0.00671 0.04045 0.00602 C 0.0526 -0.00023 0.05521 -0.00301 0.06736 -0.00602 C 0.0717 -0.00694 0.07621 -0.00718 0.08073 -0.00787 C 0.11476 -0.01366 0.06302 -0.00579 0.10451 -0.01204 L 0.18819 -0.00995 C 0.19601 -0.00972 0.20469 -0.0118 0.21059 -0.00393 C 0.21128 -0.00301 0.21163 -0.00139 0.21215 -7.40741E-7 " pathEditMode="relative" rAng="0" ptsTypes="AAAAAAAAAAAAAAAAAAAAAAAAAAAAAAAAAAAAAAAAAAAAAA">
                                      <p:cBhvr>
                                        <p:cTn id="129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6" y="-22477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8559 0.61759 L 0.08559 0.61782 C 0.08472 0.61157 0.08437 0.60532 0.08264 0.59954 C 0.08194 0.59699 0.07934 0.59583 0.07812 0.59352 C 0.07726 0.5919 0.07726 0.58958 0.07674 0.58773 C 0.07587 0.58495 0.07465 0.58241 0.07378 0.57963 L 0.07066 0.56366 C 0.07031 0.56111 0.06962 0.55856 0.06927 0.55579 C 0.06875 0.55255 0.06875 0.54884 0.06771 0.54583 C 0.06632 0.54143 0.06371 0.53796 0.06181 0.5338 C 0.06076 0.53194 0.06007 0.52963 0.05885 0.52801 C 0.05556 0.52361 0.05399 0.52083 0.04983 0.51805 C 0.04844 0.51713 0.0467 0.5169 0.04531 0.51597 C 0.03507 0.50903 0.0474 0.51412 0.0349 0.50995 C 0.03351 0.50856 0.03212 0.50694 0.03038 0.50602 C 0.02865 0.50486 0.02639 0.50486 0.02448 0.50393 C 0.02153 0.50278 0.01858 0.50139 0.01562 0.5 L 0.01111 0.49815 C 0.00642 0.49167 0.00486 0.49028 0.00069 0.48218 C -0.00104 0.47893 -0.00174 0.475 -0.00382 0.47222 C -0.00642 0.46875 -0.01285 0.46412 -0.01285 0.46435 C -0.01649 0.44977 -0.01129 0.46829 -0.01875 0.45023 C -0.02014 0.44722 -0.02083 0.44375 -0.0217 0.44028 C -0.02483 0.41597 -0.02465 0.41944 -0.02465 0.38055 C -0.02465 0.32963 -0.02413 0.27847 -0.02326 0.22731 C -0.02326 0.22523 -0.02222 0.22338 -0.0217 0.2213 C -0.02118 0.21875 -0.02066 0.2162 -0.02031 0.21343 C -0.01962 0.20949 -0.01927 0.20555 -0.01875 0.20139 C -0.01458 0.17083 -0.02014 0.21481 -0.0158 0.17963 C -0.01528 0.17106 -0.01458 0.16227 -0.01424 0.1537 C -0.01354 0.13588 -0.01372 0.11782 -0.01285 0.1 C -0.01267 0.09722 -0.01181 0.09468 -0.01129 0.0919 C -0.00885 0.08032 -0.01059 0.09213 -0.00833 0.07801 C -0.00799 0.07616 -0.00625 0.06273 -0.00538 0.06018 C -0.00469 0.05787 -0.0033 0.05625 -0.00243 0.05417 C -0.00122 0.05162 -0.00035 0.04884 0.00069 0.04676 C 0.00139 0.04005 0.00156 0.03194 0.00503 0.02639 C 0.00677 0.0243 0.00903 0.02292 0.01111 0.0206 C 0.01406 0.01782 0.01701 0.01528 0.01996 0.0125 C 0.02361 0.00949 0.0283 0.00532 0.03194 0.00255 C 0.03403 0.00139 0.03594 0.00023 0.03785 -0.00139 C 0.03941 -0.00255 0.0408 -0.00417 0.04236 -0.00532 C 0.04375 -0.00625 0.04549 -0.00648 0.04687 -0.00718 C 0.04896 -0.00857 0.05069 -0.00995 0.05278 -0.01134 C 0.05573 -0.01273 0.05885 -0.01412 0.06181 -0.01528 C 0.06962 -0.01806 0.06562 -0.01597 0.07222 -0.01875 C 0.07483 -0.02014 0.07726 -0.02153 0.07969 -0.02292 C 0.08524 -0.02685 0.08368 -0.02847 0.0901 -0.03125 C 0.09306 -0.03241 0.09618 -0.03195 0.09913 -0.0331 C 0.12135 -0.04005 0.09601 -0.03565 0.12743 -0.03912 C 0.12986 -0.04051 0.13229 -0.0419 0.1349 -0.04306 C 0.13681 -0.04398 0.13889 -0.04445 0.1408 -0.04514 C 0.14236 -0.0456 0.14392 -0.04653 0.14531 -0.04722 C 0.1592 -0.04653 0.17326 -0.0463 0.18715 -0.04514 C 0.18924 -0.04491 0.19115 -0.04375 0.19306 -0.04306 C 0.19549 -0.04236 0.19809 -0.0419 0.20052 -0.0412 C 0.20556 -0.03657 0.20382 -0.03889 0.2066 -0.03519 " pathEditMode="relative" rAng="0" ptsTypes="AAAAAAAAAAAAAAAAAAAAAAAAAAAAAAAAAAAAAAAAAAAAAAAAAAAAAAAAA">
                                      <p:cBhvr>
                                        <p:cTn id="13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-33241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0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6198 0.64259 L 0.05469 0.6081 C 0.0592 0.5868 0.05278 0.60486 0.05191 0.60972 C 0.05104 0.59329 0.04913 0.59653 0.04826 0.58055 L 0.0382 0.54213 L 0.01736 0.5287 L -0.01094 0.52454 L -0.0434 0.4713 L -0.05799 0.4375 C -0.06441 0.42083 -0.04826 0.38773 -0.05469 0.37176 C -0.05347 0.32778 -0.04549 0.29768 -0.04427 0.25393 C -0.03194 0.15231 -0.02118 0.09213 -0.02656 0.02546 L -0.03889 -0.07593 L -0.12691 -0.06528 " pathEditMode="relative" rAng="0" ptsTypes="AAAAAAAAAAAAAA">
                                      <p:cBhvr>
                                        <p:cTn id="133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4" y="-35926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278 0.63287 L 0.05278 0.58704 L 0.03629 0.5294 L 0.02135 0.50139 L -0.00399 0.49954 L -0.03542 0.46366 L -0.05625 0.37223 L -0.03385 0.16922 L -0.0026 -0.03958 " pathEditMode="relative" rAng="0" ptsTypes="AAAAAAAAA">
                                      <p:cBhvr>
                                        <p:cTn id="135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1" y="-33634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0" presetClass="path" presetSubtype="0" accel="5000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10764 0.6338 L 0.05538 0.60579 L 0.03143 0.5919 L 0.00608 0.52616 L -0.02083 0.52431 L -0.04323 0.49028 L -0.05816 0.45255 L -0.06545 0.36274 L -0.05503 0.24352 L -0.02969 -0.025 " pathEditMode="relative" rAng="0" ptsTypes="AAAAAAAAAA">
                                      <p:cBhvr>
                                        <p:cTn id="137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63" y="-3294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0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9358 0.49144 L 0.07118 0.47546 L 0.05174 0.47546 L 0.00104 0.49144 L -0.02587 0.49144 L -0.06753 0.44746 L -0.07048 0.34213 L -0.06007 0.23472 L -0.01684 -0.04768 " pathEditMode="relative" rAng="0" ptsTypes="AAAAAAAAA">
                                      <p:cBhvr>
                                        <p:cTn id="13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671 L 0.00122 0.00694 C 0.00261 0.07986 0.00139 0.07893 0.00469 0.13055 C 0.00625 0.15509 0.00521 0.14722 0.00816 0.16342 C 0.00764 0.19537 0.00747 0.22731 0.00643 0.25926 C 0.00625 0.26643 0.00504 0.27338 0.00469 0.28032 C 0.00382 0.29745 0.00434 0.31481 0.00295 0.33171 C 0.00261 0.3368 0.0007 0.3412 -0.00052 0.34583 L -0.00225 0.35278 C -0.00191 0.37454 -0.0158 0.42407 0.00295 0.44421 C 0.00469 0.44583 0.00643 0.44722 0.00816 0.44861 C 0.01059 0.45347 0.01389 0.45741 0.01528 0.46273 C 0.0165 0.46736 0.01528 0.475 0.01875 0.47685 L 0.02934 0.48148 C 0.0316 0.48472 0.03316 0.48958 0.03629 0.49097 C 0.054 0.49884 0.02656 0.4868 0.04861 0.4956 C 0.05209 0.49699 0.05608 0.49745 0.0592 0.50023 C 0.07413 0.51366 0.05521 0.49768 0.06962 0.50717 C 0.07153 0.50856 0.07309 0.51041 0.075 0.51204 C 0.07587 0.51713 0.07847 0.53194 0.08021 0.53541 C 0.08403 0.54305 0.08368 0.54097 0.08542 0.5493 C 0.08681 0.55579 0.08663 0.56111 0.0908 0.56574 C 0.09393 0.56944 0.09775 0.57199 0.10122 0.57523 L 0.11181 0.58449 C 0.11354 0.58611 0.11511 0.58819 0.11702 0.58912 L 0.1224 0.59143 C 0.13229 0.59074 0.14288 0.59375 0.15209 0.58912 C 0.15556 0.5875 0.15452 0.57986 0.15573 0.57523 L 0.15747 0.56805 C 0.15799 0.56574 0.15747 0.5618 0.1592 0.56111 L 0.16441 0.55879 L 0.16788 0.55416 L 0.16979 0.55416 " pathEditMode="relative" rAng="0" ptsTypes="AAAAAAAAAAAAAAAAAAAAAAAAAAAAAAAAA">
                                      <p:cBhvr>
                                        <p:cTn id="14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29236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0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139 -0.01597 L 0.00139 -0.01574 C 0.00191 0.02547 0.00209 0.06598 0.00313 0.10787 C 0.00313 0.11112 0.00486 0.11412 0.00486 0.11713 C 0.00486 0.1625 0.00417 0.20718 0.00313 0.25278 C 0.00313 0.25602 0.00191 0.25903 0.00139 0.26204 C -0.00451 0.33982 -0.00191 0.29329 -0.00382 0.40255 C -0.0033 0.42014 -0.00382 0.4382 -0.00208 0.45533 C -0.00191 0.45857 0.00052 0.45903 0.00139 0.46112 C 0.00226 0.4632 0.00226 0.46574 0.00313 0.46806 C 0.00556 0.47454 0.00799 0.47686 0.01198 0.48218 L 0.01545 0.49607 C 0.01597 0.49838 0.0158 0.50116 0.01719 0.50301 L 0.02066 0.50787 C 0.02118 0.51019 0.02136 0.51274 0.0224 0.51482 C 0.02726 0.52431 0.02952 0.52223 0.0382 0.52408 C 0.06198 0.52223 0.0632 0.5301 0.07327 0.51482 C 0.07466 0.51274 0.0757 0.51019 0.07691 0.50787 C 0.08281 0.48426 0.07379 0.52084 0.08038 0.49144 C 0.08143 0.48681 0.08264 0.48218 0.08386 0.47732 L 0.08559 0.47037 C 0.0875 0.41644 0.0816 0.43426 0.08924 0.41412 " pathEditMode="relative" rAng="0" ptsTypes="AAAAAAAAAAAAAAAAAAAAAA">
                                      <p:cBhvr>
                                        <p:cTn id="144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27014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295 -0.00556 L 0.00295 -0.00532 C 0.00122 0.00069 -0.00086 0.00694 -0.00225 0.01319 C -0.00312 0.01713 -0.0033 0.02106 -0.00399 0.025 C -0.00451 0.02731 -0.00521 0.02963 -0.00573 0.03194 C -0.00642 0.03495 -0.00694 0.03819 -0.00746 0.04143 C -0.00816 0.06366 -0.00885 0.08634 -0.00937 0.10833 C -0.01007 0.14329 -0.01007 0.17755 -0.01111 0.2118 C -0.01111 0.21551 -0.01302 0.24005 -0.01632 0.24444 L -0.01979 0.2493 C -0.02343 0.2963 -0.02135 0.25903 -0.01979 0.33773 C -0.01909 0.37616 -0.01961 0.41458 -0.01805 0.45255 C -0.01788 0.45764 -0.0158 0.46204 -0.01458 0.46667 C -0.01267 0.47407 -0.01319 0.4743 -0.00937 0.48079 C -0.00833 0.48241 -0.00677 0.48356 -0.00573 0.48542 C -0.0026 0.49097 0.00018 0.49954 0.00469 0.50417 C 0.00816 0.50741 0.01181 0.51042 0.01528 0.51343 C 0.01702 0.51505 0.01858 0.51713 0.02049 0.51805 L 0.03108 0.52292 C 0.03403 0.52199 0.03698 0.52153 0.03976 0.52037 C 0.04341 0.51921 0.04688 0.51736 0.05035 0.51574 C 0.05209 0.51505 0.05382 0.51389 0.05556 0.51343 C 0.05851 0.51273 0.06146 0.51227 0.06441 0.51111 C 0.06789 0.50972 0.07136 0.5081 0.07483 0.50648 C 0.07674 0.50555 0.0783 0.50463 0.08021 0.50417 C 0.09584 0.5 0.08594 0.50208 0.11007 0.4993 C 0.11806 0.49583 0.12101 0.49768 0.12396 0.48773 C 0.12448 0.48634 0.12396 0.48472 0.12396 0.4831 L 0.12396 0.48333 " pathEditMode="relative" rAng="0" ptsTypes="AAAAAAAAAAAAAAAAAAAAAAAAAAAAA">
                                      <p:cBhvr>
                                        <p:cTn id="14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9" y="26412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0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122 0.00694 L 0.00122 0.00717 C 0.0007 0.03564 0.00087 0.09537 -0.00225 0.1331 C -0.0033 0.14514 -0.00434 0.14328 -0.00573 0.15416 C -0.00642 0.15972 -0.00659 0.16527 -0.00746 0.1706 C -0.00833 0.17546 -0.00989 0.17986 -0.01111 0.18472 L -0.01284 0.19166 C -0.01336 0.19398 -0.01406 0.19629 -0.01458 0.19861 C -0.01666 0.21041 -0.01545 0.20486 -0.01805 0.21504 C -0.01857 0.23912 -0.01892 0.26342 -0.01979 0.2875 C -0.02014 0.29768 -0.02118 0.30787 -0.02152 0.31805 C -0.02239 0.33657 -0.02239 0.35555 -0.02326 0.37384 C -0.02361 0.3787 -0.02604 0.3949 -0.02673 0.4 C -0.02621 0.41713 -0.02604 0.43402 -0.025 0.45139 C -0.025 0.45393 -0.02413 0.45625 -0.02326 0.45833 C -0.02239 0.46064 -0.02135 0.46319 -0.01979 0.46551 C -0.01823 0.46736 -0.01632 0.46851 -0.01458 0.47014 C -0.00382 0.49166 -0.01753 0.46504 -0.00746 0.48171 C -0.00625 0.48402 -0.00573 0.48726 -0.00399 0.48889 C 0.00313 0.49467 0.01702 0.4949 0.02414 0.49583 C 0.02587 0.49652 0.02778 0.49699 0.02934 0.49814 C 0.03073 0.4993 0.03125 0.50208 0.03282 0.50277 C 0.03611 0.50439 0.03993 0.50416 0.04341 0.50509 C 0.04514 0.50578 0.04688 0.50694 0.04861 0.5074 C 0.05104 0.50833 0.0533 0.50902 0.05573 0.50995 C 0.05903 0.51666 0.05955 0.5162 0.06094 0.52384 C 0.06146 0.52685 0.06268 0.53889 0.06441 0.54259 C 0.06528 0.54444 0.06684 0.54583 0.06789 0.54722 C 0.06945 0.55301 0.06979 0.55671 0.07327 0.56134 C 0.07466 0.56342 0.07674 0.56435 0.07848 0.56597 C 0.079 0.56828 0.07934 0.57083 0.08021 0.57291 C 0.08125 0.57546 0.08334 0.57731 0.08368 0.58009 C 0.08559 0.59444 0.08559 0.60486 0.08559 0.61759 " pathEditMode="relative" rAng="0" ptsTypes="AAAAAAAAAAAAAAAAAAAAAAAAAAAAAAAAA">
                                      <p:cBhvr>
                                        <p:cTn id="148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30532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0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139 -0.01019 L -0.00139 -0.00996 C -0.00243 -0.00996 -0.0191 -0.00949 -0.02413 -0.00533 C -0.0257 -0.00417 -0.02656 -0.00232 -0.02778 -0.0007 C -0.0283 0.00185 -0.02917 0.00393 -0.02952 0.00625 C -0.0309 0.01597 -0.03299 0.03449 -0.03299 0.03495 C -0.03299 0.03657 -0.02257 0.17986 -0.03646 0.24467 C -0.03698 0.24699 -0.03768 0.2493 -0.0382 0.25162 C -0.03889 0.25879 -0.03924 0.26574 -0.03993 0.27268 C -0.04045 0.27754 -0.04132 0.28217 -0.04167 0.2868 C -0.04254 0.29537 -0.04288 0.30393 -0.04358 0.3125 C -0.0441 0.33426 -0.04531 0.35625 -0.04531 0.37801 C -0.04531 0.40139 -0.04653 0.43217 -0.04167 0.45764 C -0.04132 0.45995 -0.04063 0.46226 -0.03993 0.46458 C -0.03924 0.47754 -0.04184 0.49027 -0.03472 0.49976 C -0.03316 0.50162 -0.03143 0.50301 -0.02952 0.50439 C -0.02778 0.50555 -0.02587 0.50601 -0.02413 0.50671 C -0.0224 0.50833 -0.02031 0.50926 -0.01893 0.51134 C -0.01615 0.51551 -0.01597 0.52361 -0.01198 0.52546 L -0.0066 0.52777 C -0.00504 0.52731 0.00694 0.5243 0.0092 0.52314 C 0.01111 0.52199 0.0125 0.51967 0.01441 0.51828 C 0.01614 0.51736 0.01805 0.51713 0.01962 0.51597 C 0.02153 0.51481 0.02309 0.51273 0.025 0.51134 C 0.02847 0.50902 0.03576 0.5074 0.03906 0.50671 C 0.04253 0.50578 0.046 0.50509 0.04948 0.50439 C 0.05121 0.50347 0.05295 0.50208 0.05486 0.50208 C 0.05781 0.50208 0.06059 0.50347 0.06354 0.50439 C 0.07014 0.50625 0.06996 0.50648 0.07587 0.50902 L 0.08281 0.52314 C 0.08403 0.52546 0.08437 0.52916 0.08646 0.53009 L 0.09166 0.5324 C 0.09757 0.55578 0.09462 0.54166 0.09166 0.59328 C 0.09149 0.5956 0.0908 0.59814 0.08993 0.60023 C 0.08316 0.61851 0.08906 0.59676 0.08455 0.61435 C 0.08524 0.63379 0.08489 0.65347 0.08646 0.67268 C 0.08663 0.67569 0.08889 0.67731 0.08993 0.67986 C 0.0908 0.68194 0.09114 0.68449 0.09166 0.6868 C 0.08975 0.69467 0.09166 0.69375 0.08819 0.69375 " pathEditMode="relative" rAng="0" ptsTypes="AAAAAAAAAAAAAAAAAAAAAAAAAAAAAAAAAAAAAAA">
                                      <p:cBhvr>
                                        <p:cTn id="15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35185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382 -0.00833 L 0.00382 -0.0081 C -0.00313 -0.00741 -0.01059 -0.00903 -0.01719 -0.00579 C -0.01962 -0.00463 -0.01962 0.00023 -0.02066 0.00347 C -0.02275 0.00995 -0.02518 0.02569 -0.02587 0.02894 C -0.02587 0.0294 -0.03038 0.04653 -0.03125 0.05 L -0.03299 0.05694 L -0.03472 0.06412 C -0.03525 0.10625 -0.03542 0.14838 -0.03646 0.19028 C -0.03646 0.19282 -0.03785 0.19491 -0.0382 0.19745 C -0.04219 0.2287 -0.03768 0.20903 -0.04167 0.22546 C -0.04236 0.23565 -0.04288 0.24583 -0.0434 0.25579 C -0.04514 0.2831 -0.04323 0.27361 -0.04688 0.28866 C -0.04636 0.32361 -0.0467 0.3588 -0.04514 0.39375 C -0.04497 0.40023 -0.04288 0.40625 -0.04167 0.4125 L -0.03993 0.42199 C -0.03941 0.425 -0.03854 0.42801 -0.0382 0.43125 C -0.03768 0.43542 -0.03698 0.44907 -0.03472 0.45463 C -0.02604 0.47546 -0.03143 0.46343 -0.0224 0.47338 C -0.02049 0.47546 -0.01875 0.47778 -0.01719 0.48032 C -0.0158 0.48264 -0.01528 0.48565 -0.01372 0.4875 C -0.00799 0.49398 -0.00018 0.49977 0.00746 0.50139 L 0.01788 0.5037 C 0.02864 0.52546 0.01493 0.49884 0.025 0.51551 C 0.02621 0.51759 0.02708 0.52037 0.02847 0.52245 C 0.03125 0.52732 0.03333 0.52847 0.03715 0.53194 C 0.03958 0.53657 0.04288 0.54051 0.04427 0.54583 C 0.04844 0.5625 0.04566 0.55579 0.05121 0.5669 C 0.05243 0.575 0.05312 0.58032 0.05469 0.58796 C 0.05521 0.59028 0.0559 0.59259 0.0566 0.59491 C 0.05469 0.64028 0.05469 0.62454 0.05469 0.6419 " pathEditMode="relative" rAng="0" ptsTypes="AAAAAAAAAAAAAAAAAAAAAAAAAAAAAAA">
                                      <p:cBhvr>
                                        <p:cTn id="15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3250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-0.00463 L 0.00052 -0.0044 C -0.00833 -0.0037 -0.01719 -0.0037 -0.02587 -0.00208 C -0.03056 -0.00139 -0.03993 0.00255 -0.03993 0.00278 C -0.04097 0.00556 -0.04236 0.00857 -0.0434 0.01181 C -0.0441 0.01412 -0.04445 0.01667 -0.04514 0.01898 C -0.0467 0.02361 -0.04861 0.02824 -0.05035 0.03287 C -0.05452 0.05996 -0.04913 0.02639 -0.05556 0.06065 C -0.05764 0.07176 -0.0592 0.08241 -0.06094 0.09352 C -0.06024 0.11921 -0.06007 0.14491 -0.0592 0.1706 C -0.05833 0.19213 -0.05816 0.18056 -0.05556 0.19421 C -0.05486 0.19792 -0.05452 0.20185 -0.05382 0.20579 C -0.0559 0.25903 -0.05278 0.2375 -0.0592 0.2713 C -0.06146 0.28333 -0.05955 0.27801 -0.06441 0.28773 C -0.0684 0.30347 -0.06806 0.29954 -0.06441 0.32755 C -0.06406 0.33009 -0.06215 0.33218 -0.06094 0.33449 C -0.0592 0.36042 -0.05781 0.36505 -0.06094 0.39306 C -0.06146 0.39792 -0.06441 0.40695 -0.06441 0.40718 C -0.06233 0.44468 -0.06528 0.4294 -0.0592 0.45371 L -0.05556 0.46783 L -0.05382 0.47477 C -0.05365 0.47685 -0.05104 0.50185 -0.04861 0.50301 L -0.0434 0.50533 C -0.04167 0.50671 -0.03993 0.50857 -0.03802 0.50996 C -0.03646 0.51111 -0.03438 0.51065 -0.03281 0.51227 C -0.0257 0.51991 -0.03299 0.51829 -0.02587 0.52408 C -0.02431 0.52523 -0.02222 0.52523 -0.02049 0.52639 C -0.01875 0.52755 -0.01719 0.52963 -0.01528 0.53102 C -0.01094 0.53403 -0.00382 0.53472 0.00052 0.53565 C 0.00972 0.53796 0.00712 0.53704 0.01458 0.54028 C 0.01892 0.55787 0.01302 0.53634 0.01979 0.5544 C 0.02066 0.55648 0.02048 0.55949 0.02153 0.56134 C 0.02396 0.56597 0.02969 0.57269 0.03385 0.57546 C 0.03542 0.57662 0.03733 0.57708 0.03906 0.57778 C 0.0408 0.5794 0.04305 0.58033 0.04427 0.58241 C 0.05139 0.59421 0.03976 0.58496 0.04965 0.59653 C 0.05278 0.60023 0.05608 0.6044 0.06007 0.60579 C 0.06892 0.6088 0.06476 0.60718 0.07239 0.61042 C 0.07361 0.61204 0.07448 0.61412 0.07587 0.61528 C 0.07743 0.61644 0.07969 0.61597 0.08108 0.61759 C 0.08437 0.62083 0.08594 0.62755 0.08993 0.62917 C 0.09167 0.63009 0.0934 0.63079 0.09514 0.63148 C 0.09739 0.63241 0.10226 0.63403 0.10226 0.63426 " pathEditMode="relative" rAng="0" ptsTypes="AAAAAAAAAAAAAAAAAAAAAAAAAAAAAAAAAAAAAAAAAAA">
                                      <p:cBhvr>
                                        <p:cTn id="154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" y="3194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122 0.00602 L -0.00122 0.00625 C -0.00608 0.00208 -0.01493 -0.0081 -0.0224 -0.0081 C -0.02761 -0.0081 -0.03281 -0.00648 -0.0382 -0.00556 C -0.03924 -0.00255 -0.0408 0.00046 -0.04167 0.0037 C -0.04254 0.00694 -0.04479 0.02685 -0.04514 0.02917 C -0.04583 0.04722 -0.04583 0.06504 -0.04688 0.0831 C -0.04705 0.08542 -0.04861 0.0868 -0.04861 0.09004 C -0.04983 0.12893 -0.04931 0.16805 -0.05035 0.20694 C -0.0507 0.21528 -0.05243 0.21852 -0.05399 0.22569 C -0.05469 0.2287 -0.05504 0.23194 -0.05573 0.23518 C -0.05625 0.2375 -0.05695 0.23981 -0.05747 0.24213 C -0.05816 0.24606 -0.05868 0.25 -0.0592 0.2537 C -0.06042 0.27801 -0.06077 0.30208 -0.06267 0.32616 C -0.06337 0.3331 -0.06354 0.34051 -0.06441 0.34745 C -0.06476 0.34977 -0.06563 0.35208 -0.06615 0.35417 C -0.06511 0.39606 -0.06771 0.40509 -0.06267 0.43403 C -0.06163 0.44004 -0.06077 0.44653 -0.0592 0.45254 C -0.05868 0.45486 -0.05833 0.45717 -0.05747 0.45972 C -0.0566 0.46204 -0.05556 0.46481 -0.05399 0.46667 C -0.0507 0.47037 -0.0434 0.47592 -0.0434 0.47616 C -0.04219 0.47847 -0.04132 0.48079 -0.03993 0.4831 C -0.0375 0.48704 -0.03299 0.49259 -0.02934 0.49467 C -0.02604 0.49676 -0.01875 0.49954 -0.01875 0.49977 C -0.01528 0.49792 -0.01094 0.49815 -0.00833 0.49467 C -0.00035 0.48426 -0.00538 0.48866 0.00746 0.4831 L 0.01285 0.48079 C 0.01458 0.47986 0.01614 0.4787 0.01805 0.47847 C 0.04601 0.47454 0.02969 0.47639 0.06719 0.47361 C 0.07239 0.47454 0.07795 0.47361 0.08298 0.47592 C 0.08489 0.47708 0.08559 0.48055 0.08646 0.4831 C 0.09028 0.49421 0.08993 0.49282 0.08993 0.49954 " pathEditMode="relative" rAng="0" ptsTypes="AAAAAAAAAAAAAAAAAAAAAAAAAAAAAAAA">
                                      <p:cBhvr>
                                        <p:cTn id="156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4600"/>
                            </p:stCondLst>
                            <p:childTnLst>
                              <p:par>
                                <p:cTn id="15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79 0.55416 L 0.16979 0.5544 C 0.16736 0.55879 0.16441 0.56319 0.16233 0.56805 C 0.16094 0.57176 0.16233 0.5787 0.15938 0.58009 C 0.14879 0.58472 0.15313 0.58171 0.14601 0.58796 C 0.14184 0.6044 0.14549 0.59629 0.1191 0.59213 C 0.11511 0.59143 0.10712 0.58796 0.10712 0.58819 C 0.1 0.57384 0.10365 0.5794 0.0967 0.57014 L 0.09375 0.5581 C 0.09323 0.55625 0.09254 0.55416 0.09219 0.55231 C 0.09202 0.55116 0.09011 0.54004 0.08924 0.53819 C 0.08802 0.53588 0.08646 0.53403 0.08472 0.53241 C 0.07709 0.5243 0.07813 0.52546 0.07136 0.52245 C 0.06979 0.52106 0.06841 0.51944 0.06684 0.51829 C 0.06007 0.51389 0.06424 0.51944 0.05781 0.5125 C 0.054 0.5081 0.05347 0.50509 0.04896 0.50254 C 0.04705 0.50139 0.04479 0.50162 0.04288 0.50046 C 0.03386 0.49537 0.03281 0.49421 0.02656 0.48842 C 0.02448 0.48449 0.02361 0.47916 0.02049 0.47662 C 0.01025 0.46736 0.01493 0.47014 0.00712 0.46666 C -0.00295 0.43981 0.01129 0.47963 0.00261 0.44884 C 0.00191 0.44653 0.00052 0.44491 -0.00034 0.44282 C -0.00139 0.44028 -0.0026 0.4375 -0.0033 0.43472 C -0.00451 0.43079 -0.00625 0.42291 -0.00625 0.42315 C -0.0059 0.375 -0.00555 0.32731 -0.00486 0.27963 C -0.00382 0.21875 -0.00503 0.25926 -0.00191 0.23171 C -0.00121 0.22662 -0.00121 0.22106 -0.00034 0.21597 C 0.0033 0.19305 0.00087 0.21227 0.00556 0.19791 C 0.00695 0.19421 0.00868 0.18611 0.00868 0.18634 C 0.01233 0.15139 0.00764 0.19745 0.01163 0.13032 C 0.01181 0.12685 0.01268 0.12361 0.01302 0.12037 C 0.01354 0.11643 0.01389 0.11227 0.01459 0.10833 C 0.01528 0.1044 0.01702 0.10069 0.01754 0.09653 C 0.01806 0.09259 0.01823 0.08842 0.0191 0.08449 C 0.01979 0.08055 0.02136 0.07662 0.02205 0.07268 C 0.02257 0.06991 0.02292 0.06713 0.02361 0.06458 C 0.02448 0.06065 0.02656 0.05278 0.02656 0.05301 C 0.02709 0.04861 0.02743 0.04491 0.02795 0.04074 C 0.02952 0.03032 0.02917 0.03565 0.03108 0.02708 C 0.0316 0.0243 0.03195 0.02176 0.03247 0.01898 C 0.03403 0.0125 0.03611 0.00648 0.03698 1.85185E-6 C 0.03768 -0.00602 0.03768 -0.01158 0.03854 -0.01667 C 0.03906 -0.02084 0.0408 -0.02431 0.0415 -0.02847 C 0.0415 -0.02824 0.04375 -0.04537 0.04445 -0.04653 C 0.04549 -0.04861 0.0474 -0.04931 0.04896 -0.0507 L 0.16094 -0.04861 C 0.16788 -0.04838 0.17483 -0.04769 0.18177 -0.04653 C 0.18681 -0.04584 0.19167 -0.04306 0.1967 -0.04259 C 0.21025 -0.04167 0.22361 -0.04259 0.23716 -0.04259 " pathEditMode="relative" rAng="0" ptsTypes="AAAAAAAAAAAAAAAAAAAAAAAAAAAAAAAAAAAAAAAAAAAAAAAAA">
                                      <p:cBhvr>
                                        <p:cTn id="15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4" y="-28079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0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8924 0.41412 L 0.08924 0.41436 C 0.08854 0.45047 0.09202 0.4669 0.08629 0.49352 C 0.08594 0.49561 0.08559 0.49746 0.08472 0.49954 C 0.08403 0.50162 0.08247 0.50348 0.08177 0.50556 C 0.08038 0.50973 0.07934 0.51968 0.07587 0.52338 C 0.07431 0.525 0.06424 0.52732 0.06389 0.52755 C 0.05695 0.52686 0.04983 0.52778 0.04306 0.52524 C 0.03959 0.52431 0.0375 0.51899 0.03403 0.5176 C 0.02275 0.5125 0.03663 0.51922 0.02518 0.51135 C 0.02379 0.51065 0.02205 0.51019 0.02066 0.50949 C 0.0165 0.50417 0.01493 0.50232 0.01163 0.49561 C 0.00139 0.47385 0.01684 0.50232 0.00417 0.47963 C 0.00365 0.47639 0.00295 0.47315 0.00278 0.46968 C -2.22222E-6 0.43519 0.00365 0.45162 -0.00017 0.43565 C 0.00018 0.38056 0.00035 0.3257 0.00122 0.27061 C 0.00139 0.25973 0.00278 0.23936 0.00417 0.22709 C 0.00538 0.21737 0.00573 0.21783 0.00712 0.20857 C 0.00781 0.2051 0.00834 0.20255 0.00868 0.19908 C 0.0092 0.19445 0.00972 0.18936 0.01025 0.18519 C 0.01077 0.17709 0.01059 0.17014 0.01163 0.1632 C 0.01268 0.15718 0.01476 0.15116 0.01615 0.14537 C 0.01927 0.13195 0.01893 0.13334 0.02066 0.12153 C 0.02118 0.11158 0.02049 0.10139 0.02205 0.09167 C 0.02344 0.08357 0.02969 0.07338 0.03264 0.06551 C 0.04167 0.04167 0.03004 0.06991 0.03698 0.0463 C 0.03976 0.03681 0.04288 0.0294 0.04757 0.02246 C 0.04879 0.02014 0.05052 0.01852 0.05191 0.01644 C 0.05365 0.01366 0.05486 0.01088 0.05643 0.00834 C 0.06146 0.0007 0.06545 -0.00208 0.07292 -0.0074 C 0.07778 -0.01111 0.08247 -0.01504 0.08785 -0.01736 L 0.0967 -0.02152 C 0.1224 0.00139 0.09757 -0.01921 0.17726 -0.01551 C 0.18038 -0.01527 0.18334 -0.01388 0.18629 -0.01342 C 0.1908 -0.01273 0.19531 -0.01203 0.19966 -0.01157 C 0.20174 -0.01088 0.20365 -0.01018 0.20573 -0.00949 C 0.20868 -0.00833 0.21459 -0.00555 0.21459 -0.00532 C 0.21615 -0.00416 0.21754 -0.00277 0.2191 -0.00162 C 0.22101 -4.07407E-6 0.22344 0.00047 0.22518 0.00255 C 0.23716 0.01621 0.22431 0.00695 0.23264 0.0125 " pathEditMode="relative" rAng="0" ptsTypes="AAAAAAAAAAAAAAAAAAAAAAAAAAAAAAAAAAAAAAAA">
                                      <p:cBhvr>
                                        <p:cTn id="16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16111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12396 0.48333 L 0.12396 0.48356 C 0.12309 0.48935 0.12379 0.4963 0.12101 0.50093 C 0.1191 0.50463 0.11511 0.50393 0.11198 0.50509 L 0.10764 0.50718 C 0.09653 0.51204 0.10469 0.50903 0.08229 0.51111 C 0.08108 0.51134 0.07223 0.51343 0.07032 0.51505 C 0.06858 0.51667 0.06754 0.51944 0.0658 0.52106 C 0.06441 0.52222 0.06268 0.52222 0.06129 0.52315 C 0.04844 0.53055 0.06129 0.5243 0.05087 0.52917 C 0.03837 0.52847 0.02587 0.52893 0.01354 0.52708 C 0.01181 0.52685 0.01042 0.52477 0.00903 0.52315 C 0.00104 0.51227 0.01216 0.52176 0.00157 0.50926 C -0.00104 0.50602 -0.00434 0.50393 -0.00729 0.50093 C -0.00885 0.49977 -0.01059 0.49884 -0.0118 0.49722 L -0.01632 0.4912 L -0.01927 0.47106 C -0.01979 0.46805 -0.01996 0.46458 -0.02083 0.46111 C -0.02135 0.45926 -0.02187 0.45741 -0.02222 0.45509 C -0.02604 0.43773 -0.0217 0.45555 -0.02517 0.44143 C -0.02482 0.4169 -0.02465 0.39236 -0.02378 0.36782 C -0.02361 0.36481 -0.02222 0.3625 -0.02222 0.35995 C -0.02222 0.34699 -0.02326 0.33449 -0.02378 0.32222 C -0.02326 0.30347 -0.02309 0.28495 -0.02222 0.26643 C -0.02222 0.26343 -0.0217 0.26088 -0.02083 0.25856 C -0.01961 0.25555 -0.01788 0.25324 -0.01632 0.25046 C -0.01319 0.23403 -0.01718 0.25116 -0.01041 0.23449 C -0.00868 0.23032 -0.00538 0.21667 -0.00434 0.2125 C -0.00347 0.2044 -0.00156 0.18796 -0.00139 0.18079 C -0.00052 0.15555 -0.00086 0.13032 0.00018 0.10532 C 0.00018 0.10324 0.00122 0.10116 0.00157 0.0993 C 0.00261 0.09468 0.00348 0.09005 0.00452 0.08542 C 0.00556 0.08125 0.00677 0.07755 0.00764 0.07338 C 0.00816 0.06991 0.00851 0.06667 0.00903 0.06319 C 0.00955 0.06088 0.01025 0.0581 0.01059 0.05555 C 0.01164 0.04768 0.01025 0.03866 0.01354 0.03194 C 0.0191 0.02083 0.01354 0.03009 0.02101 0.02199 C 0.02257 0.02014 0.02379 0.01782 0.02552 0.01574 C 0.02813 0.01296 0.03299 0.00972 0.03594 0.00787 C 0.03733 0.00718 0.03889 0.00671 0.04045 0.00602 C 0.05261 -0.00023 0.05521 -0.00301 0.06736 -0.00602 C 0.0717 -0.00695 0.07622 -0.00718 0.08073 -0.00787 C 0.11476 -0.01366 0.06302 -0.00579 0.10452 -0.01204 L 0.1882 -0.00995 C 0.19601 -0.00972 0.20469 -0.01181 0.21059 -0.00394 C 0.21129 -0.00301 0.21164 -0.00139 0.21216 7.40741E-7 " pathEditMode="relative" rAng="0" ptsTypes="AAAAAAAAAAAAAAAAAAAAAAAAAAAAAAAAAAAAAAAAAAAAAA">
                                      <p:cBhvr>
                                        <p:cTn id="163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6" y="-22477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8559 0.61759 L 0.08559 0.61782 C 0.08473 0.61157 0.08438 0.60532 0.08264 0.59953 C 0.08195 0.59699 0.07934 0.59583 0.07813 0.59351 C 0.07726 0.59189 0.07726 0.58958 0.07674 0.58773 C 0.07587 0.58495 0.07466 0.5824 0.07379 0.57963 L 0.07066 0.56365 C 0.07032 0.56111 0.06962 0.55856 0.06927 0.55578 C 0.06875 0.55254 0.06875 0.54884 0.06771 0.54583 C 0.06632 0.54143 0.06372 0.53796 0.06181 0.53379 C 0.06077 0.53194 0.06007 0.52963 0.05886 0.52801 C 0.05556 0.52361 0.054 0.52083 0.04983 0.51805 C 0.04844 0.51713 0.0467 0.51689 0.04532 0.51597 C 0.03507 0.50902 0.0474 0.51412 0.0349 0.50995 C 0.03351 0.50856 0.03212 0.50694 0.03039 0.50601 C 0.02865 0.50486 0.02639 0.50486 0.02448 0.50393 C 0.02153 0.50277 0.01858 0.50139 0.01563 0.5 L 0.01111 0.49814 C 0.00643 0.49166 0.00486 0.49027 0.0007 0.48217 C -0.00104 0.47893 -0.00173 0.475 -0.00382 0.47222 C -0.00642 0.46875 -0.01284 0.46412 -0.01284 0.46435 C -0.01649 0.44976 -0.01128 0.46828 -0.01875 0.45023 C -0.02014 0.44722 -0.02083 0.44375 -0.0217 0.44027 C -0.02482 0.41597 -0.02465 0.41944 -0.02465 0.38055 C -0.02465 0.32963 -0.02413 0.27847 -0.02326 0.22731 C -0.02326 0.22523 -0.02222 0.22338 -0.0217 0.22129 C -0.02118 0.21875 -0.02066 0.2162 -0.02031 0.21342 C -0.01961 0.20949 -0.01927 0.20555 -0.01875 0.20139 C -0.01458 0.17083 -0.02014 0.21481 -0.0158 0.17963 C -0.01527 0.17106 -0.01458 0.16226 -0.01423 0.1537 C -0.01354 0.13588 -0.01371 0.11782 -0.01284 0.1 C -0.01267 0.09722 -0.0118 0.09467 -0.01128 0.09189 C -0.00885 0.08032 -0.01059 0.09213 -0.00833 0.07801 C -0.00798 0.07615 -0.00625 0.06273 -0.00538 0.06018 C -0.00468 0.05787 -0.0033 0.05625 -0.00243 0.05439 C -0.00121 0.05162 -0.00034 0.04884 0.0007 0.04676 C 0.00139 0.04004 0.00157 0.03194 0.00504 0.02639 C 0.00677 0.0243 0.00903 0.02291 0.01111 0.0206 C 0.01407 0.01782 0.01702 0.01527 0.01997 0.0125 C 0.02361 0.00949 0.0283 0.00532 0.03195 0.00254 C 0.03403 0.00139 0.03594 0.00023 0.03785 -0.00139 C 0.03941 -0.00255 0.0408 -0.00417 0.04236 -0.00533 C 0.04375 -0.00625 0.04549 -0.00649 0.04688 -0.00718 C 0.04896 -0.00857 0.0507 -0.00996 0.05278 -0.01135 C 0.05573 -0.01274 0.05886 -0.01412 0.06181 -0.01528 C 0.06962 -0.01806 0.06563 -0.01598 0.07223 -0.01875 C 0.07483 -0.02014 0.07726 -0.02153 0.07969 -0.02292 C 0.08525 -0.02686 0.08368 -0.02848 0.09011 -0.03125 C 0.09306 -0.03241 0.09618 -0.03195 0.09914 -0.03311 C 0.12136 -0.04005 0.09601 -0.03565 0.12743 -0.03912 C 0.12986 -0.04051 0.13229 -0.0419 0.1349 -0.04306 C 0.13681 -0.04399 0.13889 -0.04445 0.1408 -0.04514 C 0.14236 -0.04561 0.14393 -0.04653 0.14532 -0.04723 C 0.1592 -0.04653 0.17327 -0.0463 0.18716 -0.04514 C 0.18924 -0.04491 0.19115 -0.04375 0.19306 -0.04306 C 0.19549 -0.04236 0.19809 -0.0419 0.20052 -0.04121 C 0.20556 -0.03658 0.20382 -0.03889 0.2066 -0.03519 " pathEditMode="relative" rAng="0" ptsTypes="AAAAAAAAAAAAAAAAAAAAAAAAAAAAAAAAAAAAAAAAAAAAAAAAAAAAAAAAA">
                                      <p:cBhvr>
                                        <p:cTn id="165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-33241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0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6198 0.64259 L 0.05469 0.6081 C 0.0592 0.5868 0.05278 0.60486 0.05191 0.60972 C 0.05104 0.59328 0.04913 0.59652 0.04826 0.58055 L 0.03819 0.54213 L 0.01736 0.5287 L -0.01094 0.52453 L -0.0434 0.47129 L -0.05799 0.4375 C -0.06441 0.42083 -0.04827 0.38773 -0.05469 0.37176 C -0.05347 0.32777 -0.04549 0.29768 -0.04427 0.25393 C -0.03195 0.15231 -0.02118 0.09213 -0.02656 0.02546 L -0.03889 -0.07593 L -0.12691 -0.06528 " pathEditMode="relative" rAng="0" ptsTypes="AAAAAAAAAAAAAA">
                                      <p:cBhvr>
                                        <p:cTn id="16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4" y="-35926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278 0.63287 L 0.05278 0.58704 L 0.03628 0.5294 L 0.02135 0.50139 L -0.004 0.49954 L -0.03542 0.46366 L -0.05625 0.37222 L -0.03386 0.16921 L -0.00261 -0.03958 " pathEditMode="relative" rAng="0" ptsTypes="AAAAAAAAA">
                                      <p:cBhvr>
                                        <p:cTn id="169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1" y="-33634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0" presetClass="path" presetSubtype="0" accel="5000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10764 0.6338 L 0.05538 0.60579 L 0.03142 0.5919 L 0.00608 0.52616 L -0.02083 0.52431 L -0.04323 0.49028 L -0.05816 0.45255 L -0.06545 0.36273 L -0.05504 0.24352 L -0.02969 -0.025 " pathEditMode="relative" rAng="0" ptsTypes="AAAAAAAAAA">
                                      <p:cBhvr>
                                        <p:cTn id="171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63" y="-32940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0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9358 0.49143 L 0.07118 0.47546 L 0.05173 0.47546 L 0.00104 0.49143 L -0.02587 0.49143 L -0.06754 0.44745 L -0.07049 0.34213 L -0.06007 0.23472 L -0.01684 -0.04769 " pathEditMode="relative" rAng="0" ptsTypes="AAAAAAAAA">
                                      <p:cBhvr>
                                        <p:cTn id="173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7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671 L 0.00121 0.00695 C 0.0026 0.07986 0.00139 0.07894 0.00469 0.13056 C 0.00625 0.15509 0.00521 0.14722 0.00816 0.16343 C 0.00764 0.19537 0.00746 0.22732 0.00642 0.25926 C 0.00625 0.26644 0.00503 0.27338 0.00469 0.28033 C 0.00382 0.29745 0.00434 0.31482 0.00295 0.33171 C 0.0026 0.33681 0.00069 0.3412 -0.00052 0.34583 L -0.00226 0.35278 C -0.00191 0.37454 -0.0158 0.42408 0.00295 0.44421 C 0.00469 0.44583 0.00642 0.44722 0.00816 0.44861 C 0.01059 0.45347 0.01389 0.45741 0.01528 0.46273 C 0.01649 0.46736 0.01528 0.475 0.01875 0.47685 L 0.02934 0.48148 C 0.0316 0.48472 0.03316 0.48958 0.03628 0.49097 C 0.05399 0.49884 0.02656 0.48681 0.04861 0.4956 C 0.05208 0.49699 0.05608 0.49745 0.0592 0.50023 C 0.07413 0.51366 0.05521 0.49769 0.06962 0.50718 C 0.07153 0.50857 0.07309 0.51042 0.075 0.51204 C 0.07587 0.51713 0.07847 0.53195 0.08021 0.53542 C 0.08403 0.54306 0.08368 0.54097 0.08542 0.54931 C 0.0868 0.55579 0.08663 0.56111 0.0908 0.56574 C 0.09392 0.56945 0.09774 0.57199 0.10121 0.57523 L 0.1118 0.58449 C 0.11354 0.58611 0.1151 0.5882 0.11701 0.58912 L 0.12239 0.59144 C 0.13229 0.59074 0.14288 0.59375 0.15208 0.58912 C 0.15555 0.5875 0.15451 0.57986 0.15573 0.57523 L 0.15746 0.56806 C 0.15798 0.56574 0.15746 0.56181 0.1592 0.56111 L 0.16441 0.5588 L 0.16788 0.55417 L 0.16979 0.55417 " pathEditMode="relative" rAng="0" ptsTypes="AAAAAAAAAAAAAAAAAAAAAAAAAAAAAAAAA">
                                      <p:cBhvr>
                                        <p:cTn id="176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29236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0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139 -0.01598 L 0.00139 -0.01574 C 0.00191 0.02546 0.00208 0.06597 0.00312 0.10787 C 0.00312 0.11111 0.00486 0.11412 0.00486 0.11713 C 0.00486 0.1625 0.00417 0.20717 0.00312 0.25277 C 0.00312 0.25602 0.00191 0.25902 0.00139 0.26203 C -0.00452 0.33981 -0.00191 0.29328 -0.00382 0.40254 C -0.0033 0.42014 -0.00382 0.43819 -0.00208 0.45532 C -0.00191 0.45856 0.00052 0.45902 0.00139 0.46111 C 0.00226 0.46319 0.00226 0.46574 0.00312 0.46805 C 0.00555 0.47453 0.00798 0.47685 0.01198 0.48217 L 0.01545 0.49606 C 0.01597 0.49838 0.0158 0.50115 0.01719 0.50301 L 0.02066 0.50787 C 0.02118 0.51018 0.02135 0.51273 0.02239 0.51481 C 0.02726 0.5243 0.02951 0.52222 0.03819 0.52407 C 0.06198 0.52222 0.06319 0.53009 0.07326 0.51481 C 0.07465 0.51273 0.07569 0.51018 0.07691 0.50787 C 0.08281 0.48426 0.07378 0.52083 0.08038 0.49143 C 0.08142 0.4868 0.08264 0.48217 0.08385 0.47731 L 0.08559 0.47037 C 0.0875 0.41643 0.0816 0.43426 0.08923 0.41412 " pathEditMode="relative" rAng="0" ptsTypes="AAAAAAAAAAAAAAAAAAAAAA">
                                      <p:cBhvr>
                                        <p:cTn id="17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27014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295 -0.00555 L 0.00295 -0.00532 C 0.00121 0.0007 -0.00087 0.00695 -0.00226 0.0132 C -0.00313 0.01713 -0.0033 0.02107 -0.00399 0.025 C -0.00451 0.02732 -0.00521 0.02963 -0.00573 0.03195 C -0.00642 0.03495 -0.00694 0.0382 -0.00747 0.04144 C -0.00816 0.06366 -0.00885 0.08634 -0.00938 0.10833 C -0.01007 0.14329 -0.01007 0.17755 -0.01111 0.21181 C -0.01111 0.21551 -0.01302 0.24005 -0.01632 0.24445 L -0.01979 0.24931 C -0.02344 0.2963 -0.02135 0.25903 -0.01979 0.33773 C -0.0191 0.37616 -0.01962 0.41458 -0.01806 0.45255 C -0.01788 0.45764 -0.0158 0.46204 -0.01458 0.46667 C -0.01267 0.47407 -0.01319 0.47431 -0.00938 0.48079 C -0.00833 0.48241 -0.00677 0.48357 -0.00573 0.48542 C -0.0026 0.49097 0.00017 0.49954 0.00469 0.50417 C 0.00816 0.50741 0.01181 0.51042 0.01528 0.51343 C 0.01701 0.51505 0.01858 0.51713 0.02049 0.51806 L 0.03108 0.52292 C 0.03403 0.52199 0.03698 0.52153 0.03976 0.52037 C 0.0434 0.51921 0.04687 0.51736 0.05035 0.51574 C 0.05208 0.51505 0.05382 0.51389 0.05556 0.51343 C 0.05851 0.51273 0.06146 0.51227 0.06441 0.51111 C 0.06788 0.50972 0.07135 0.5081 0.07483 0.50648 C 0.07674 0.50556 0.0783 0.50463 0.08021 0.50417 C 0.09583 0.5 0.08594 0.50208 0.11007 0.49931 C 0.11806 0.49583 0.12101 0.49769 0.12396 0.48773 C 0.12448 0.48634 0.12396 0.48472 0.12396 0.4831 L 0.12396 0.48333 " pathEditMode="relative" rAng="0" ptsTypes="AAAAAAAAAAAAAAAAAAAAAAAAAAAAA">
                                      <p:cBhvr>
                                        <p:cTn id="180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9" y="26412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0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121 0.00694 L 0.00121 0.00718 C 0.00069 0.03565 0.00087 0.09537 -0.00226 0.1331 C -0.0033 0.14514 -0.00434 0.14329 -0.00573 0.15417 C -0.00642 0.15972 -0.0066 0.16528 -0.00747 0.1706 C -0.00833 0.17546 -0.0099 0.17986 -0.01111 0.18472 L -0.01285 0.19167 C -0.01337 0.19398 -0.01406 0.1963 -0.01458 0.19861 C -0.01667 0.21042 -0.01545 0.20486 -0.01806 0.21505 C -0.01858 0.23912 -0.01892 0.26343 -0.01979 0.2875 C -0.02014 0.29768 -0.02118 0.30787 -0.02153 0.31805 C -0.0224 0.33657 -0.0224 0.35555 -0.02326 0.37384 C -0.02361 0.3787 -0.02604 0.39491 -0.02674 0.4 C -0.02622 0.41713 -0.02604 0.43403 -0.025 0.45139 C -0.025 0.45393 -0.02413 0.45625 -0.02326 0.45833 C -0.0224 0.46065 -0.02135 0.46319 -0.01979 0.46551 C -0.01823 0.46736 -0.01632 0.46852 -0.01458 0.47014 C -0.00382 0.49167 -0.01754 0.46505 -0.00747 0.48171 C -0.00625 0.48403 -0.00573 0.48727 -0.00399 0.48889 C 0.00312 0.49468 0.01701 0.49491 0.02413 0.49583 C 0.02587 0.49653 0.02778 0.49699 0.02934 0.49815 C 0.03073 0.4993 0.03125 0.50208 0.03281 0.50278 C 0.03611 0.5044 0.03993 0.50417 0.0434 0.50509 C 0.04514 0.50579 0.04687 0.50694 0.04861 0.50741 C 0.05104 0.50833 0.0533 0.50903 0.05573 0.50995 C 0.05903 0.51667 0.05955 0.5162 0.06094 0.52384 C 0.06146 0.52685 0.06267 0.53889 0.06441 0.54259 C 0.06528 0.54444 0.06684 0.54583 0.06788 0.54722 C 0.06944 0.55301 0.06979 0.55671 0.07326 0.56134 C 0.07465 0.56343 0.07674 0.56435 0.07847 0.56597 C 0.07899 0.56829 0.07934 0.57083 0.08021 0.57292 C 0.08125 0.57546 0.08333 0.57731 0.08368 0.58009 C 0.08559 0.59444 0.08559 0.60486 0.08559 0.61759 " pathEditMode="relative" rAng="0" ptsTypes="AAAAAAAAAAAAAAAAAAAAAAAAAAAAAAAAA">
                                      <p:cBhvr>
                                        <p:cTn id="182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30532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0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139 -0.01019 L -0.00139 -0.00995 C -0.00243 -0.00995 -0.0191 -0.00949 -0.02413 -0.00532 C -0.02569 -0.00417 -0.02656 -0.00232 -0.02778 -0.0007 C -0.0283 0.00185 -0.02917 0.00393 -0.02951 0.00625 C -0.0309 0.01597 -0.03299 0.03449 -0.03299 0.03495 C -0.03299 0.03657 -0.02257 0.17986 -0.03646 0.24468 C -0.03698 0.24699 -0.03767 0.2493 -0.03819 0.25162 C -0.03889 0.2588 -0.03924 0.26574 -0.03993 0.27268 C -0.04045 0.27755 -0.04132 0.28218 -0.04167 0.2868 C -0.04253 0.29537 -0.04288 0.30393 -0.04358 0.3125 C -0.0441 0.33426 -0.04531 0.35625 -0.04531 0.37801 C -0.04531 0.40139 -0.04653 0.43218 -0.04167 0.45764 C -0.04132 0.45995 -0.04062 0.46227 -0.03993 0.46458 C -0.03924 0.47755 -0.04184 0.49028 -0.03472 0.49977 C -0.03316 0.50162 -0.03142 0.50301 -0.02951 0.5044 C -0.02778 0.50555 -0.02587 0.50602 -0.02413 0.50671 C -0.0224 0.50833 -0.02031 0.50926 -0.01892 0.51134 C -0.01615 0.51551 -0.01597 0.52361 -0.01198 0.52546 L -0.0066 0.52778 C -0.00503 0.52731 0.00695 0.5243 0.0092 0.52315 C 0.01111 0.52199 0.0125 0.51968 0.01441 0.51829 C 0.01615 0.51736 0.01806 0.51713 0.01962 0.51597 C 0.02153 0.51481 0.02309 0.51273 0.025 0.51134 C 0.02847 0.50903 0.03576 0.50741 0.03906 0.50671 C 0.04254 0.50579 0.04601 0.50509 0.04948 0.5044 C 0.05122 0.50347 0.05295 0.50208 0.05486 0.50208 C 0.05781 0.50208 0.06059 0.50347 0.06354 0.5044 C 0.07014 0.50625 0.06997 0.50648 0.07587 0.50903 L 0.08281 0.52315 C 0.08403 0.52546 0.08438 0.52917 0.08646 0.53009 L 0.09167 0.53241 C 0.09757 0.55579 0.09462 0.54167 0.09167 0.59329 C 0.09149 0.5956 0.0908 0.59815 0.08993 0.60023 C 0.08316 0.61852 0.08906 0.59676 0.08455 0.61435 C 0.08524 0.6338 0.0849 0.65347 0.08646 0.67268 C 0.08663 0.67569 0.08889 0.67731 0.08993 0.67986 C 0.0908 0.68194 0.09115 0.68449 0.09167 0.6868 C 0.08976 0.69468 0.09167 0.69375 0.0882 0.69375 " pathEditMode="relative" rAng="0" ptsTypes="AAAAAAAAAAAAAAAAAAAAAAAAAAAAAAAAAAAAAAA">
                                      <p:cBhvr>
                                        <p:cTn id="184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3518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382 -0.00833 L 0.00382 -0.0081 C -0.00312 -0.0074 -0.01059 -0.00902 -0.01719 -0.00578 C -0.01962 -0.00463 -0.01962 0.00023 -0.02066 0.00348 C -0.02274 0.00996 -0.02517 0.0257 -0.02587 0.02894 C -0.02587 0.0294 -0.03038 0.04653 -0.03125 0.05 L -0.03299 0.05695 L -0.03472 0.06412 C -0.03524 0.10625 -0.03542 0.14838 -0.03646 0.19028 C -0.03646 0.19283 -0.03785 0.19491 -0.03819 0.19746 C -0.04219 0.22871 -0.03767 0.20903 -0.04167 0.22547 C -0.04236 0.23565 -0.04288 0.24584 -0.0434 0.25579 C -0.04514 0.28311 -0.04323 0.27361 -0.04687 0.28866 C -0.04635 0.32361 -0.0467 0.3588 -0.04514 0.39375 C -0.04496 0.40023 -0.04288 0.40625 -0.04167 0.4125 L -0.03993 0.42199 C -0.03941 0.425 -0.03854 0.42801 -0.03819 0.43125 C -0.03767 0.43542 -0.03698 0.44908 -0.03472 0.45463 C -0.02604 0.47547 -0.03142 0.46343 -0.0224 0.47338 C -0.02049 0.47547 -0.01875 0.47778 -0.01719 0.48033 C -0.0158 0.48264 -0.01528 0.48565 -0.01371 0.4875 C -0.00799 0.49398 -0.00017 0.49977 0.00747 0.50139 L 0.01788 0.50371 C 0.02865 0.52547 0.01493 0.49885 0.025 0.51551 C 0.02622 0.5176 0.02708 0.52037 0.02847 0.52246 C 0.03125 0.52732 0.03333 0.52848 0.03715 0.53195 C 0.03958 0.53658 0.04288 0.54051 0.04427 0.54584 C 0.04844 0.5625 0.04566 0.55579 0.05122 0.5669 C 0.05243 0.575 0.05313 0.58033 0.05469 0.58797 C 0.05521 0.59028 0.0559 0.5926 0.0566 0.59491 C 0.05469 0.64028 0.05469 0.62454 0.05469 0.6419 " pathEditMode="relative" rAng="0" ptsTypes="AAAAAAAAAAAAAAAAAAAAAAAAAAAAAAA">
                                      <p:cBhvr>
                                        <p:cTn id="18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3250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-0.00463 L 0.00052 -0.00439 C -0.00833 -0.0037 -0.01719 -0.0037 -0.02587 -0.00208 C -0.03055 -0.00138 -0.03993 0.00255 -0.03993 0.00278 C -0.04097 0.00556 -0.04236 0.00857 -0.0434 0.01181 C -0.0441 0.01412 -0.04444 0.01667 -0.04514 0.01899 C -0.0467 0.02362 -0.04861 0.02825 -0.05035 0.03287 C -0.05451 0.05996 -0.04913 0.02639 -0.05555 0.06065 C -0.05764 0.07176 -0.0592 0.08241 -0.06094 0.09352 C -0.06024 0.11922 -0.06007 0.14491 -0.0592 0.17061 C -0.05833 0.19213 -0.05816 0.18056 -0.05555 0.19422 C -0.05486 0.19792 -0.05451 0.20186 -0.05382 0.20579 C -0.0559 0.25903 -0.05278 0.2375 -0.0592 0.2713 C -0.06146 0.28334 -0.05955 0.27801 -0.06441 0.28774 C -0.0684 0.30348 -0.06805 0.29954 -0.06441 0.32755 C -0.06406 0.3301 -0.06215 0.33218 -0.06094 0.3345 C -0.0592 0.36042 -0.05781 0.36505 -0.06094 0.39306 C -0.06146 0.39792 -0.06441 0.40695 -0.06441 0.40718 C -0.06232 0.44468 -0.06528 0.4294 -0.0592 0.45371 L -0.05555 0.46783 L -0.05382 0.47477 C -0.05364 0.47686 -0.05104 0.50186 -0.04861 0.50301 L -0.0434 0.50533 C -0.04167 0.50672 -0.03993 0.50857 -0.03802 0.50996 C -0.03646 0.51112 -0.03437 0.51065 -0.03281 0.51227 C -0.02569 0.51991 -0.03298 0.51829 -0.02587 0.52408 C -0.0243 0.52524 -0.02222 0.52524 -0.02048 0.52639 C -0.01875 0.52755 -0.01719 0.52963 -0.01528 0.53102 C -0.01094 0.53403 -0.00382 0.53473 0.00052 0.53565 C 0.00972 0.53797 0.00712 0.53704 0.01458 0.54028 C 0.01893 0.55787 0.01302 0.53635 0.01979 0.5544 C 0.02066 0.55649 0.02049 0.5595 0.02153 0.56135 C 0.02396 0.56598 0.02969 0.57269 0.03386 0.57547 C 0.03542 0.57662 0.03733 0.57709 0.03906 0.57778 C 0.0408 0.5794 0.04306 0.58033 0.04427 0.58241 C 0.05139 0.59422 0.03976 0.58496 0.04965 0.59653 C 0.05278 0.60024 0.05608 0.6044 0.06007 0.60579 C 0.06893 0.6088 0.06476 0.60718 0.0724 0.61042 C 0.07361 0.61204 0.07448 0.61412 0.07587 0.61528 C 0.07743 0.61644 0.07969 0.61598 0.08108 0.6176 C 0.08438 0.62084 0.08594 0.62755 0.08993 0.62917 C 0.09167 0.6301 0.0934 0.63079 0.09514 0.63149 C 0.0974 0.63241 0.10226 0.63403 0.10226 0.63426 " pathEditMode="relative" rAng="0" ptsTypes="AAAAAAAAAAAAAAAAAAAAAAAAAAAAAAAAAAAAAAAAAAA">
                                      <p:cBhvr>
                                        <p:cTn id="18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" y="31944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0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121 0.00602 L -0.00121 0.00625 C -0.00607 0.00208 -0.01493 -0.0081 -0.02239 -0.0081 C -0.0276 -0.0081 -0.03281 -0.00648 -0.03819 -0.00555 C -0.03923 -0.00254 -0.0408 0.00046 -0.04167 0.00371 C -0.04253 0.00695 -0.04479 0.02685 -0.04514 0.02917 C -0.04583 0.04722 -0.04583 0.06505 -0.04687 0.0831 C -0.04705 0.08542 -0.04861 0.08681 -0.04861 0.09005 C -0.04982 0.12894 -0.0493 0.16806 -0.05035 0.20695 C -0.05069 0.21528 -0.05243 0.21852 -0.05399 0.2257 C -0.05469 0.22871 -0.05503 0.23195 -0.05573 0.23519 C -0.05625 0.2375 -0.05694 0.23982 -0.05746 0.24213 C -0.05816 0.24607 -0.05868 0.25 -0.0592 0.25371 C -0.06042 0.27801 -0.06076 0.30208 -0.06267 0.32616 C -0.06337 0.3331 -0.06354 0.34051 -0.06441 0.34746 C -0.06476 0.34977 -0.06562 0.35208 -0.06614 0.35417 C -0.0651 0.39607 -0.06771 0.40509 -0.06267 0.43403 C -0.06163 0.44005 -0.06076 0.44653 -0.0592 0.45255 C -0.05868 0.45486 -0.05833 0.45718 -0.05746 0.45972 C -0.0566 0.46204 -0.05555 0.46482 -0.05399 0.46667 C -0.05069 0.47037 -0.0434 0.47593 -0.0434 0.47616 C -0.04219 0.47847 -0.04132 0.48079 -0.03993 0.4831 C -0.0375 0.48704 -0.03298 0.49259 -0.02934 0.49468 C -0.02604 0.49676 -0.01875 0.49954 -0.01875 0.49977 C -0.01528 0.49792 -0.01094 0.49815 -0.00833 0.49468 C -0.00035 0.48426 -0.00538 0.48866 0.00747 0.4831 L 0.01285 0.48079 C 0.01458 0.47986 0.01615 0.47871 0.01806 0.47847 C 0.04601 0.47454 0.02969 0.47639 0.06719 0.47361 C 0.0724 0.47454 0.07795 0.47361 0.08299 0.47593 C 0.0849 0.47708 0.08559 0.48056 0.08646 0.4831 C 0.09028 0.49421 0.08993 0.49283 0.08993 0.49954 " pathEditMode="relative" rAng="0" ptsTypes="AAAAAAAAAAAAAAAAAAAAAAAAAAAAAAAA">
                                      <p:cBhvr>
                                        <p:cTn id="190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0100"/>
                            </p:stCondLst>
                            <p:childTnLst>
                              <p:par>
                                <p:cTn id="19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79 0.55417 L 0.16979 0.5544 C 0.16736 0.5588 0.16441 0.5632 0.16233 0.56806 C 0.16094 0.57176 0.16233 0.5787 0.15937 0.58009 C 0.14878 0.58472 0.15312 0.58171 0.14601 0.58796 C 0.14184 0.6044 0.14548 0.5963 0.1191 0.59213 C 0.1151 0.59144 0.10712 0.58796 0.10712 0.5882 C 0.1 0.57384 0.10364 0.5794 0.0967 0.57014 L 0.09375 0.5581 C 0.09323 0.55625 0.09253 0.55417 0.09219 0.55232 C 0.09201 0.55116 0.0901 0.54005 0.08923 0.5382 C 0.08802 0.53588 0.08646 0.53403 0.08472 0.53241 C 0.07708 0.52431 0.07812 0.52546 0.07135 0.52245 C 0.06979 0.52107 0.0684 0.51945 0.06684 0.51829 C 0.06007 0.51389 0.06423 0.51945 0.05781 0.5125 C 0.05399 0.5081 0.05347 0.50509 0.04896 0.50255 C 0.04705 0.50139 0.04479 0.50162 0.04288 0.50046 C 0.03385 0.49537 0.03281 0.49421 0.02656 0.48843 C 0.02448 0.48449 0.02361 0.47917 0.02048 0.47662 C 0.01024 0.46736 0.01493 0.47014 0.00712 0.46667 C -0.00295 0.43982 0.01128 0.47963 0.0026 0.44884 C 0.00191 0.44653 0.00052 0.44491 -0.00035 0.44283 C -0.00139 0.44028 -0.00261 0.4375 -0.0033 0.43472 C -0.00452 0.43079 -0.00625 0.42292 -0.00625 0.42315 C -0.0059 0.375 -0.00556 0.32732 -0.00486 0.27963 C -0.00382 0.21875 -0.00504 0.25926 -0.00191 0.23171 C -0.00122 0.22662 -0.00122 0.22107 -0.00035 0.21597 C 0.0033 0.19306 0.00087 0.21227 0.00555 0.19792 C 0.00694 0.19421 0.00868 0.18611 0.00868 0.18634 C 0.01233 0.15139 0.00764 0.19745 0.01163 0.13033 C 0.0118 0.12685 0.01267 0.12361 0.01302 0.12037 C 0.01354 0.11644 0.01389 0.11227 0.01458 0.10833 C 0.01528 0.1044 0.01701 0.1007 0.01753 0.09653 C 0.01805 0.09259 0.01823 0.08843 0.0191 0.08449 C 0.01979 0.08056 0.02135 0.07662 0.02205 0.07269 C 0.02257 0.06991 0.02292 0.06713 0.02361 0.06458 C 0.02448 0.06065 0.02656 0.05278 0.02656 0.05301 C 0.02708 0.04861 0.02743 0.04491 0.02795 0.04074 C 0.02951 0.03033 0.02917 0.03565 0.03108 0.02708 C 0.0316 0.02431 0.03194 0.02176 0.03246 0.01898 C 0.03403 0.0125 0.03611 0.00648 0.03698 -1.11111E-6 C 0.03767 -0.00602 0.03767 -0.01157 0.03854 -0.01667 C 0.03906 -0.02083 0.0408 -0.0243 0.04149 -0.02847 C 0.04149 -0.02824 0.04375 -0.04537 0.04444 -0.04653 C 0.04548 -0.04861 0.04739 -0.0493 0.04896 -0.05069 L 0.16094 -0.04861 C 0.16788 -0.04838 0.17483 -0.04768 0.18177 -0.04653 C 0.1868 -0.04583 0.19167 -0.04305 0.1967 -0.04259 C 0.21024 -0.04167 0.22361 -0.04259 0.23715 -0.04259 " pathEditMode="relative" rAng="0" ptsTypes="AAAAAAAAAAAAAAAAAAAAAAAAAAAAAAAAAAAAAAAAAAAAAAAAA">
                                      <p:cBhvr>
                                        <p:cTn id="193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4" y="-28079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0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8923 0.41412 L 0.08923 0.41435 C 0.08854 0.45046 0.09201 0.4669 0.08628 0.49352 C 0.08594 0.4956 0.08559 0.49745 0.08472 0.49953 C 0.08403 0.50162 0.08246 0.50347 0.08177 0.50555 C 0.08038 0.50972 0.07934 0.51967 0.07587 0.52338 C 0.0743 0.525 0.06423 0.52731 0.06389 0.52754 C 0.05694 0.52685 0.04983 0.52777 0.04305 0.52523 C 0.03958 0.5243 0.0375 0.51898 0.03403 0.51759 C 0.02274 0.5125 0.03663 0.51921 0.02517 0.51134 C 0.02378 0.51065 0.02205 0.51018 0.02066 0.50949 C 0.01649 0.50416 0.01493 0.50231 0.01163 0.4956 C 0.00139 0.47384 0.01684 0.50231 0.00417 0.47963 C 0.00364 0.47639 0.00295 0.47315 0.00278 0.46967 C 1.38889E-6 0.43518 0.00364 0.45162 -0.00017 0.43565 C 0.00017 0.38055 0.00035 0.32569 0.00121 0.2706 C 0.00139 0.25972 0.00278 0.23935 0.00417 0.22708 C 0.00538 0.21736 0.00573 0.21782 0.00712 0.20856 C 0.00781 0.20509 0.00833 0.20254 0.00868 0.19907 C 0.0092 0.19444 0.00972 0.18935 0.01024 0.18518 C 0.01076 0.17708 0.01059 0.17014 0.01163 0.16319 C 0.01267 0.15717 0.01476 0.15115 0.01614 0.14537 C 0.01927 0.13194 0.01892 0.13333 0.02066 0.12152 C 0.02118 0.11157 0.02048 0.10139 0.02205 0.09166 C 0.02344 0.08356 0.02969 0.07338 0.03264 0.06551 C 0.04167 0.04166 0.03003 0.0699 0.03698 0.04629 C 0.03976 0.0368 0.04288 0.0294 0.04757 0.02245 C 0.04878 0.02014 0.05052 0.01852 0.05191 0.01643 C 0.05364 0.01365 0.05486 0.01088 0.05642 0.00833 C 0.06146 0.00069 0.06545 -0.00209 0.07292 -0.00741 C 0.07778 -0.01111 0.08246 -0.01505 0.08785 -0.01736 L 0.0967 -0.02153 C 0.12239 0.00139 0.09757 -0.01922 0.17726 -0.01551 C 0.18038 -0.01528 0.18333 -0.01389 0.18628 -0.01343 C 0.1908 -0.01273 0.19531 -0.01204 0.19965 -0.01158 C 0.20173 -0.01088 0.20364 -0.01019 0.20573 -0.00949 C 0.20868 -0.00834 0.21458 -0.00556 0.21458 -0.00533 C 0.21614 -0.00417 0.21753 -0.00278 0.2191 -0.00162 C 0.22101 2.96296E-6 0.22344 0.00046 0.22517 0.00254 C 0.23715 0.0162 0.2243 0.00694 0.23264 0.0125 " pathEditMode="relative" rAng="0" ptsTypes="AAAAAAAAAAAAAAAAAAAAAAAAAAAAAAAAAAAAAAAA">
                                      <p:cBhvr>
                                        <p:cTn id="19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16111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12396 0.48333 L 0.12396 0.48357 C 0.12309 0.48935 0.12378 0.4963 0.12101 0.50093 C 0.1191 0.50463 0.1151 0.50394 0.11198 0.50509 L 0.10764 0.50718 C 0.09653 0.51204 0.10469 0.50903 0.08229 0.51111 C 0.08108 0.51134 0.07222 0.51343 0.07031 0.51505 C 0.06858 0.51667 0.06753 0.51945 0.0658 0.52107 C 0.06441 0.52222 0.06267 0.52222 0.06128 0.52315 C 0.04844 0.53056 0.06128 0.52431 0.05087 0.52917 C 0.03837 0.52847 0.02587 0.52894 0.01354 0.52708 C 0.01181 0.52685 0.01042 0.52477 0.00903 0.52315 C 0.00104 0.51227 0.01215 0.52176 0.00156 0.50926 C -0.00104 0.50602 -0.00434 0.50394 -0.00729 0.50093 C -0.00885 0.49977 -0.01059 0.49884 -0.01181 0.49722 L -0.01632 0.4912 L -0.01927 0.47107 C -0.01979 0.46806 -0.01997 0.46458 -0.02083 0.46111 C -0.02135 0.45926 -0.02188 0.45741 -0.02222 0.45509 C -0.02604 0.43773 -0.0217 0.45556 -0.02517 0.44144 C -0.02483 0.4169 -0.02465 0.39236 -0.02379 0.36782 C -0.02361 0.36482 -0.02222 0.3625 -0.02222 0.35995 C -0.02222 0.34699 -0.02326 0.33449 -0.02379 0.32222 C -0.02326 0.30347 -0.02309 0.28495 -0.02222 0.26644 C -0.02222 0.26343 -0.0217 0.26088 -0.02083 0.25857 C -0.01962 0.25556 -0.01788 0.25324 -0.01632 0.25046 C -0.01319 0.23403 -0.01719 0.25116 -0.01042 0.23449 C -0.00868 0.23032 -0.00538 0.21667 -0.00434 0.2125 C -0.00347 0.2044 -0.00156 0.18796 -0.00139 0.18079 C -0.00052 0.15556 -0.00087 0.13032 0.00017 0.10532 C 0.00017 0.10324 0.00121 0.10116 0.00156 0.09931 C 0.0026 0.09468 0.00347 0.09005 0.00451 0.08542 C 0.00556 0.08125 0.00677 0.07755 0.00764 0.07338 C 0.00816 0.06991 0.00851 0.06667 0.00903 0.0632 C 0.00955 0.06088 0.01024 0.0581 0.01059 0.05556 C 0.01163 0.04769 0.01024 0.03866 0.01354 0.03195 C 0.0191 0.02083 0.01354 0.03009 0.02101 0.02199 C 0.02257 0.02014 0.02378 0.01782 0.02552 0.01574 C 0.02812 0.01296 0.03299 0.00972 0.03594 0.00787 C 0.03733 0.00718 0.03889 0.00671 0.04045 0.00602 C 0.0526 -0.00023 0.05521 -0.00301 0.06736 -0.00602 C 0.0717 -0.00694 0.07621 -0.00718 0.08073 -0.00787 C 0.11476 -0.01366 0.06302 -0.00579 0.10451 -0.01204 L 0.18819 -0.00995 C 0.19601 -0.00972 0.20469 -0.0118 0.21059 -0.00393 C 0.21128 -0.00301 0.21163 -0.00139 0.21215 -7.40741E-7 " pathEditMode="relative" rAng="0" ptsTypes="AAAAAAAAAAAAAAAAAAAAAAAAAAAAAAAAAAAAAAAAAAAAAA">
                                      <p:cBhvr>
                                        <p:cTn id="19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6" y="-22477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8559 0.61759 L 0.08559 0.61782 C 0.08472 0.61157 0.08437 0.60532 0.08264 0.59954 C 0.08194 0.59699 0.07934 0.59583 0.07812 0.59352 C 0.07726 0.5919 0.07726 0.58958 0.07674 0.58773 C 0.07587 0.58495 0.07465 0.58241 0.07378 0.57963 L 0.07066 0.56366 C 0.07031 0.56111 0.06962 0.55856 0.06927 0.55579 C 0.06875 0.55255 0.06875 0.54884 0.06771 0.54583 C 0.06632 0.54143 0.06371 0.53796 0.06181 0.5338 C 0.06076 0.53194 0.06007 0.52963 0.05885 0.52801 C 0.05556 0.52361 0.05399 0.52083 0.04983 0.51805 C 0.04844 0.51713 0.0467 0.5169 0.04531 0.51597 C 0.03507 0.50903 0.0474 0.51412 0.0349 0.50995 C 0.03351 0.50856 0.03212 0.50694 0.03038 0.50602 C 0.02865 0.50486 0.02639 0.50486 0.02448 0.50393 C 0.02153 0.50278 0.01858 0.50139 0.01562 0.5 L 0.01111 0.49815 C 0.00642 0.49167 0.00486 0.49028 0.00069 0.48218 C -0.00104 0.47893 -0.00174 0.475 -0.00382 0.47222 C -0.00642 0.46875 -0.01285 0.46412 -0.01285 0.46435 C -0.01649 0.44977 -0.01129 0.46829 -0.01875 0.45023 C -0.02014 0.44722 -0.02083 0.44375 -0.0217 0.44028 C -0.02483 0.41597 -0.02465 0.41944 -0.02465 0.38055 C -0.02465 0.32963 -0.02413 0.27847 -0.02326 0.22731 C -0.02326 0.22523 -0.02222 0.22338 -0.0217 0.2213 C -0.02118 0.21875 -0.02066 0.2162 -0.02031 0.21343 C -0.01962 0.20949 -0.01927 0.20555 -0.01875 0.20139 C -0.01458 0.17083 -0.02014 0.21481 -0.0158 0.17963 C -0.01528 0.17106 -0.01458 0.16227 -0.01424 0.1537 C -0.01354 0.13588 -0.01372 0.11782 -0.01285 0.1 C -0.01267 0.09722 -0.01181 0.09468 -0.01129 0.0919 C -0.00885 0.08032 -0.01059 0.09213 -0.00833 0.07801 C -0.00799 0.07616 -0.00625 0.06273 -0.00538 0.06018 C -0.00469 0.05787 -0.0033 0.05625 -0.00243 0.05417 C -0.00122 0.05162 -0.00035 0.04884 0.00069 0.04676 C 0.00139 0.04005 0.00156 0.03194 0.00503 0.02639 C 0.00677 0.0243 0.00903 0.02292 0.01111 0.0206 C 0.01406 0.01782 0.01701 0.01528 0.01996 0.0125 C 0.02361 0.00949 0.0283 0.00532 0.03194 0.00255 C 0.03403 0.00139 0.03594 0.00023 0.03785 -0.00139 C 0.03941 -0.00255 0.0408 -0.00417 0.04236 -0.00532 C 0.04375 -0.00625 0.04549 -0.00648 0.04687 -0.00718 C 0.04896 -0.00857 0.05069 -0.00995 0.05278 -0.01134 C 0.05573 -0.01273 0.05885 -0.01412 0.06181 -0.01528 C 0.06962 -0.01806 0.06562 -0.01597 0.07222 -0.01875 C 0.07483 -0.02014 0.07726 -0.02153 0.07969 -0.02292 C 0.08524 -0.02685 0.08368 -0.02847 0.0901 -0.03125 C 0.09306 -0.03241 0.09618 -0.03195 0.09913 -0.0331 C 0.12135 -0.04005 0.09601 -0.03565 0.12743 -0.03912 C 0.12986 -0.04051 0.13229 -0.0419 0.1349 -0.04306 C 0.13681 -0.04398 0.13889 -0.04445 0.1408 -0.04514 C 0.14236 -0.0456 0.14392 -0.04653 0.14531 -0.04722 C 0.1592 -0.04653 0.17326 -0.0463 0.18715 -0.04514 C 0.18924 -0.04491 0.19115 -0.04375 0.19306 -0.04306 C 0.19549 -0.04236 0.19809 -0.0419 0.20052 -0.0412 C 0.20556 -0.03657 0.20382 -0.03889 0.2066 -0.03519 " pathEditMode="relative" rAng="0" ptsTypes="AAAAAAAAAAAAAAAAAAAAAAAAAAAAAAAAAAAAAAAAAAAAAAAAAAAAAAAAA">
                                      <p:cBhvr>
                                        <p:cTn id="199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-33241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0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6198 0.64259 L 0.05469 0.6081 C 0.0592 0.5868 0.05278 0.60486 0.05191 0.60972 C 0.05104 0.59329 0.04913 0.59653 0.04826 0.58055 L 0.0382 0.54213 L 0.01736 0.5287 L -0.01094 0.52454 L -0.0434 0.4713 L -0.05799 0.4375 C -0.06441 0.42083 -0.04826 0.38773 -0.05469 0.37176 C -0.05347 0.32778 -0.04549 0.29768 -0.04427 0.25393 C -0.03194 0.15231 -0.02118 0.09213 -0.02656 0.02546 L -0.03889 -0.07593 L -0.12691 -0.06528 " pathEditMode="relative" rAng="0" ptsTypes="AAAAAAAAAAAAAA">
                                      <p:cBhvr>
                                        <p:cTn id="201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4" y="-35926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278 0.63287 L 0.05278 0.58704 L 0.03629 0.5294 L 0.02135 0.50139 L -0.00399 0.49954 L -0.03542 0.46366 L -0.05625 0.37223 L -0.03385 0.16922 L -0.0026 -0.03958 " pathEditMode="relative" rAng="0" ptsTypes="AAAAAAAAA">
                                      <p:cBhvr>
                                        <p:cTn id="203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1" y="-33634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0" presetClass="path" presetSubtype="0" accel="5000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10764 0.6338 L 0.05538 0.60579 L 0.03143 0.5919 L 0.00608 0.52616 L -0.02083 0.52431 L -0.04323 0.49028 L -0.05816 0.45255 L -0.06545 0.36274 L -0.05503 0.24352 L -0.02969 -0.025 " pathEditMode="relative" rAng="0" ptsTypes="AAAAAAAAAA">
                                      <p:cBhvr>
                                        <p:cTn id="20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63" y="-32940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0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9358 0.49144 L 0.07118 0.47546 L 0.05174 0.47546 L 0.00104 0.49144 L -0.02587 0.49144 L -0.06753 0.44746 L -0.07048 0.34213 L -0.06007 0.23472 L -0.01684 -0.04768 " pathEditMode="relative" rAng="0" ptsTypes="AAAAAAAAA">
                                      <p:cBhvr>
                                        <p:cTn id="207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91255"/>
            <a:ext cx="9144000" cy="482957"/>
          </a:xfrm>
          <a:prstGeom prst="rect">
            <a:avLst/>
          </a:prstGeom>
          <a:gradFill flip="none" rotWithShape="1">
            <a:gsLst>
              <a:gs pos="25000">
                <a:srgbClr val="AF2724"/>
              </a:gs>
              <a:gs pos="37000">
                <a:srgbClr val="E06D6A"/>
              </a:gs>
              <a:gs pos="52000">
                <a:srgbClr val="AF272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3375" y="6284853"/>
            <a:ext cx="565363" cy="770771"/>
          </a:xfrm>
          <a:prstGeom prst="line">
            <a:avLst/>
          </a:prstGeom>
          <a:ln w="200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6612" y="6494233"/>
            <a:ext cx="34380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 smtClean="0">
                <a:solidFill>
                  <a:schemeClr val="bg1"/>
                </a:solidFill>
              </a:rPr>
              <a:t>A-THERMAL RETORT TECHNOLOGIES (PTY</a:t>
            </a:r>
            <a:r>
              <a:rPr lang="en-ZA" sz="1350" dirty="0">
                <a:solidFill>
                  <a:schemeClr val="bg1"/>
                </a:solidFill>
              </a:rPr>
              <a:t>) LTD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829" y="448217"/>
            <a:ext cx="4827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solidFill>
                  <a:srgbClr val="AF2724"/>
                </a:solidFill>
              </a:rPr>
              <a:t>Asbestos Dust Behaviour</a:t>
            </a:r>
            <a:endParaRPr lang="en-ZA" sz="2800" b="1" dirty="0">
              <a:solidFill>
                <a:srgbClr val="AF2724"/>
              </a:solidFill>
            </a:endParaRPr>
          </a:p>
        </p:txBody>
      </p:sp>
      <p:pic>
        <p:nvPicPr>
          <p:cNvPr id="9" name="Picture 8" descr="cid:image002.png@01D09EAE.DBDC997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5" y="212320"/>
            <a:ext cx="2876853" cy="759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Image result for lungs alveo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78" y="1209849"/>
            <a:ext cx="7165253" cy="502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/>
          <p:cNvSpPr/>
          <p:nvPr/>
        </p:nvSpPr>
        <p:spPr>
          <a:xfrm>
            <a:off x="3093370" y="-214161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6" name="Oval 45"/>
          <p:cNvSpPr/>
          <p:nvPr/>
        </p:nvSpPr>
        <p:spPr>
          <a:xfrm>
            <a:off x="3093369" y="-379086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7" name="Oval 46"/>
          <p:cNvSpPr/>
          <p:nvPr/>
        </p:nvSpPr>
        <p:spPr>
          <a:xfrm>
            <a:off x="3269833" y="-184484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8" name="Oval 47"/>
          <p:cNvSpPr/>
          <p:nvPr/>
        </p:nvSpPr>
        <p:spPr>
          <a:xfrm>
            <a:off x="3269832" y="-352926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9" name="Oval 48"/>
          <p:cNvSpPr/>
          <p:nvPr/>
        </p:nvSpPr>
        <p:spPr>
          <a:xfrm>
            <a:off x="3486400" y="-190097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0" name="Oval 49"/>
          <p:cNvSpPr/>
          <p:nvPr/>
        </p:nvSpPr>
        <p:spPr>
          <a:xfrm>
            <a:off x="3486399" y="-355022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1" name="Oval 50"/>
          <p:cNvSpPr/>
          <p:nvPr/>
        </p:nvSpPr>
        <p:spPr>
          <a:xfrm>
            <a:off x="3662863" y="-160420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2" name="Oval 51"/>
          <p:cNvSpPr/>
          <p:nvPr/>
        </p:nvSpPr>
        <p:spPr>
          <a:xfrm>
            <a:off x="3662862" y="-328862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3" name="Oval 52"/>
          <p:cNvSpPr/>
          <p:nvPr/>
        </p:nvSpPr>
        <p:spPr>
          <a:xfrm>
            <a:off x="4063919" y="-222181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4" name="Oval 53"/>
          <p:cNvSpPr/>
          <p:nvPr/>
        </p:nvSpPr>
        <p:spPr>
          <a:xfrm>
            <a:off x="4063918" y="-387106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5" name="Oval 54"/>
          <p:cNvSpPr/>
          <p:nvPr/>
        </p:nvSpPr>
        <p:spPr>
          <a:xfrm>
            <a:off x="4240382" y="-192504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6" name="Oval 55"/>
          <p:cNvSpPr/>
          <p:nvPr/>
        </p:nvSpPr>
        <p:spPr>
          <a:xfrm>
            <a:off x="4240381" y="-360946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7" name="Oval 56"/>
          <p:cNvSpPr/>
          <p:nvPr/>
        </p:nvSpPr>
        <p:spPr>
          <a:xfrm>
            <a:off x="4456949" y="-198117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8" name="Oval 57"/>
          <p:cNvSpPr/>
          <p:nvPr/>
        </p:nvSpPr>
        <p:spPr>
          <a:xfrm>
            <a:off x="4456948" y="-363042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9" name="Oval 58"/>
          <p:cNvSpPr/>
          <p:nvPr/>
        </p:nvSpPr>
        <p:spPr>
          <a:xfrm>
            <a:off x="4633412" y="-168440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0" name="Oval 59"/>
          <p:cNvSpPr/>
          <p:nvPr/>
        </p:nvSpPr>
        <p:spPr>
          <a:xfrm>
            <a:off x="4633411" y="-336882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1" name="Oval 60"/>
          <p:cNvSpPr/>
          <p:nvPr/>
        </p:nvSpPr>
        <p:spPr>
          <a:xfrm>
            <a:off x="4216319" y="-727505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2" name="Oval 61"/>
          <p:cNvSpPr/>
          <p:nvPr/>
        </p:nvSpPr>
        <p:spPr>
          <a:xfrm>
            <a:off x="4216318" y="-892430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3" name="Oval 62"/>
          <p:cNvSpPr/>
          <p:nvPr/>
        </p:nvSpPr>
        <p:spPr>
          <a:xfrm>
            <a:off x="4392782" y="-697828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4" name="Oval 63"/>
          <p:cNvSpPr/>
          <p:nvPr/>
        </p:nvSpPr>
        <p:spPr>
          <a:xfrm>
            <a:off x="4392781" y="-866270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5" name="Oval 64"/>
          <p:cNvSpPr/>
          <p:nvPr/>
        </p:nvSpPr>
        <p:spPr>
          <a:xfrm>
            <a:off x="4609349" y="-703441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6" name="Oval 65"/>
          <p:cNvSpPr/>
          <p:nvPr/>
        </p:nvSpPr>
        <p:spPr>
          <a:xfrm>
            <a:off x="4609348" y="-868366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7" name="Oval 66"/>
          <p:cNvSpPr/>
          <p:nvPr/>
        </p:nvSpPr>
        <p:spPr>
          <a:xfrm>
            <a:off x="4785812" y="-673764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8" name="Oval 67"/>
          <p:cNvSpPr/>
          <p:nvPr/>
        </p:nvSpPr>
        <p:spPr>
          <a:xfrm>
            <a:off x="4785811" y="-842206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9" name="Oval 68"/>
          <p:cNvSpPr/>
          <p:nvPr/>
        </p:nvSpPr>
        <p:spPr>
          <a:xfrm>
            <a:off x="2868784" y="-903969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0" name="Oval 69"/>
          <p:cNvSpPr/>
          <p:nvPr/>
        </p:nvSpPr>
        <p:spPr>
          <a:xfrm>
            <a:off x="2868783" y="-1068894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1" name="Oval 70"/>
          <p:cNvSpPr/>
          <p:nvPr/>
        </p:nvSpPr>
        <p:spPr>
          <a:xfrm>
            <a:off x="3045247" y="-874292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2" name="Oval 71"/>
          <p:cNvSpPr/>
          <p:nvPr/>
        </p:nvSpPr>
        <p:spPr>
          <a:xfrm>
            <a:off x="3045246" y="-1042734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3" name="Oval 72"/>
          <p:cNvSpPr/>
          <p:nvPr/>
        </p:nvSpPr>
        <p:spPr>
          <a:xfrm>
            <a:off x="3261814" y="-879905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4" name="Oval 73"/>
          <p:cNvSpPr/>
          <p:nvPr/>
        </p:nvSpPr>
        <p:spPr>
          <a:xfrm>
            <a:off x="3261813" y="-1044830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5" name="Oval 74"/>
          <p:cNvSpPr/>
          <p:nvPr/>
        </p:nvSpPr>
        <p:spPr>
          <a:xfrm>
            <a:off x="3438277" y="-850228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6" name="Oval 75"/>
          <p:cNvSpPr/>
          <p:nvPr/>
        </p:nvSpPr>
        <p:spPr>
          <a:xfrm>
            <a:off x="3438276" y="-1018670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3614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672 L 0.00121 0.00672 C 0.0026 0.07986 0.00139 0.07894 0.00469 0.13056 C 0.00625 0.15509 0.00521 0.14722 0.00816 0.16343 C 0.00764 0.19537 0.00746 0.22732 0.00642 0.25926 C 0.00625 0.26644 0.00503 0.27338 0.00469 0.28033 C 0.00382 0.29746 0.00434 0.31482 0.00295 0.33172 C 0.0026 0.33681 0.00069 0.34121 -0.00052 0.34584 L -0.00226 0.35278 C -0.00191 0.37454 -0.0158 0.42408 0.00295 0.44422 C 0.00469 0.44584 0.00642 0.44722 0.00816 0.44884 C 0.01059 0.45347 0.01389 0.45741 0.01528 0.46273 C 0.01649 0.46759 0.01528 0.47523 0.01875 0.47685 L 0.02934 0.48148 C 0.0316 0.48472 0.03316 0.48959 0.03628 0.49097 C 0.05399 0.49884 0.02656 0.48681 0.04861 0.4956 C 0.05208 0.49699 0.05608 0.49746 0.0592 0.50023 C 0.07413 0.51366 0.05521 0.49769 0.06962 0.50718 C 0.07153 0.50857 0.07309 0.51042 0.075 0.51204 C 0.07587 0.51713 0.07847 0.53195 0.08021 0.53542 C 0.08403 0.54306 0.08368 0.54097 0.08542 0.54931 C 0.0868 0.55579 0.08663 0.56111 0.0908 0.56574 C 0.09392 0.56945 0.09774 0.57199 0.10121 0.57523 L 0.1118 0.58449 C 0.11354 0.58611 0.1151 0.5882 0.11701 0.58912 L 0.12239 0.59144 C 0.13229 0.59074 0.14288 0.59375 0.15208 0.58912 C 0.15555 0.5875 0.15451 0.57986 0.15573 0.57523 L 0.15746 0.56806 C 0.15798 0.56574 0.15746 0.56181 0.1592 0.56111 L 0.16441 0.5588 L 0.16788 0.55417 L 0.16979 0.55417 " pathEditMode="relative" ptsTypes="AAAAAAAAAAAAAAAAAAAAAAAAAAAAAAA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295 -0.01597 L 0.00295 -0.01597 C 0.00347 0.02546 0.00364 0.06666 0.00469 0.10787 C 0.00469 0.11111 0.00642 0.11412 0.00642 0.11713 C 0.00642 0.1625 0.00573 0.20764 0.00469 0.25278 C 0.00469 0.25602 0.00347 0.25903 0.00295 0.26227 C -0.00295 0.34004 -0.00035 0.29329 -0.00226 0.40254 C -0.00174 0.42037 -0.00226 0.43842 -0.00052 0.45625 C -0.00035 0.45856 0.00208 0.45903 0.00295 0.46111 C 0.00382 0.46319 0.00382 0.46574 0.00469 0.46805 C 0.00712 0.47454 0.00955 0.47685 0.01354 0.48217 L 0.01701 0.49606 C 0.01753 0.49838 0.01736 0.50139 0.01875 0.50301 L 0.02222 0.50787 C 0.02274 0.51018 0.02292 0.51273 0.02396 0.51481 C 0.02882 0.52454 0.03108 0.52222 0.03976 0.52407 C 0.06354 0.52222 0.06476 0.53102 0.07483 0.51481 C 0.07621 0.51273 0.07726 0.51018 0.07847 0.50787 C 0.08437 0.48426 0.07535 0.52083 0.08194 0.49143 C 0.08298 0.4868 0.0842 0.48217 0.08542 0.47731 L 0.08715 0.47037 C 0.08906 0.41713 0.08316 0.43426 0.0908 0.41435 " pathEditMode="relative" ptsTypes="AAAAAAAAAAAAAAAAAAAAAA">
                                      <p:cBhvr>
                                        <p:cTn id="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295 -0.00555 L 0.00295 -0.00555 C 0.00121 0.0007 -0.00087 0.00695 -0.00226 0.0132 C -0.00313 0.01713 -0.0033 0.02107 -0.00399 0.025 C -0.00451 0.02732 -0.00521 0.02963 -0.00573 0.03195 C -0.00642 0.03496 -0.00694 0.0382 -0.00747 0.04144 C -0.00816 0.06366 -0.00885 0.08634 -0.00938 0.1088 C -0.01007 0.14329 -0.01007 0.17755 -0.01111 0.21181 C -0.01111 0.21551 -0.01302 0.24005 -0.01632 0.24445 L -0.01979 0.24931 C -0.02344 0.2963 -0.02135 0.25903 -0.01979 0.33796 C -0.0191 0.37616 -0.01962 0.41459 -0.01806 0.45255 C -0.01788 0.45764 -0.0158 0.46204 -0.01458 0.46667 C -0.01267 0.47408 -0.01319 0.47431 -0.00938 0.48079 C -0.00833 0.48241 -0.00677 0.48357 -0.00573 0.48542 C -0.0026 0.49097 0.00017 0.49954 0.00469 0.50417 C 0.00816 0.50741 0.01181 0.51042 0.01528 0.51343 C 0.01701 0.51505 0.01858 0.51713 0.02049 0.51806 L 0.03108 0.52292 C 0.03403 0.52199 0.03698 0.52153 0.03976 0.52037 C 0.0434 0.51921 0.04687 0.51736 0.05035 0.51574 C 0.05208 0.51505 0.05382 0.51389 0.05556 0.51343 C 0.05851 0.51273 0.06146 0.51227 0.06441 0.51111 C 0.06788 0.50972 0.07135 0.5081 0.07483 0.50648 C 0.07674 0.50556 0.0783 0.50463 0.08021 0.50417 C 0.09583 0.5 0.08594 0.50209 0.11007 0.49931 C 0.11806 0.49584 0.12101 0.49769 0.12396 0.48773 C 0.12448 0.48634 0.12396 0.48472 0.12396 0.4831 L 0.12396 0.4831 " pathEditMode="relative" ptsTypes="AAAAAAAAAAAAAAAAAAAAAAAAAAAAA">
                                      <p:cBhvr>
                                        <p:cTn id="1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121 0.00694 L 0.00121 0.00694 C 0.00069 0.03565 0.00087 0.09537 -0.00226 0.1331 C -0.0033 0.14514 -0.00434 0.14329 -0.00573 0.15417 C -0.00642 0.15972 -0.0066 0.16528 -0.00747 0.1706 C -0.00833 0.17546 -0.0099 0.17986 -0.01111 0.18472 L -0.01285 0.19167 C -0.01337 0.19398 -0.01406 0.1963 -0.01458 0.19861 C -0.01667 0.21042 -0.01545 0.20509 -0.01806 0.21505 C -0.01858 0.23912 -0.01892 0.26343 -0.01979 0.2875 C -0.02014 0.29769 -0.02118 0.30787 -0.02153 0.31806 C -0.0224 0.33681 -0.0224 0.35556 -0.02326 0.37407 C -0.02361 0.3787 -0.02604 0.39491 -0.02674 0.4 C -0.02622 0.41713 -0.02604 0.43426 -0.025 0.45139 C -0.025 0.45394 -0.02413 0.45625 -0.02326 0.45833 C -0.0224 0.46088 -0.02135 0.46343 -0.01979 0.46551 C -0.01823 0.46736 -0.01632 0.46852 -0.01458 0.47014 C -0.00382 0.49167 -0.01754 0.46505 -0.00747 0.48171 C -0.00625 0.48403 -0.00573 0.48727 -0.00399 0.48889 C 0.00312 0.49468 0.01701 0.49491 0.02413 0.49583 C 0.02587 0.49653 0.02778 0.49699 0.02934 0.49815 C 0.03073 0.49931 0.03125 0.50208 0.03281 0.50278 C 0.03611 0.5044 0.03993 0.50417 0.0434 0.50509 C 0.04514 0.50579 0.04687 0.50694 0.04861 0.50741 C 0.05104 0.50833 0.0533 0.50903 0.05573 0.50995 C 0.05903 0.51667 0.05955 0.5162 0.06094 0.52384 C 0.06146 0.52685 0.06267 0.53889 0.06441 0.54259 C 0.06528 0.54444 0.06684 0.54583 0.06788 0.54722 C 0.06944 0.55301 0.06979 0.55671 0.07326 0.56134 C 0.07465 0.56343 0.07674 0.56435 0.07847 0.56597 C 0.07899 0.56829 0.07934 0.57083 0.08021 0.57292 C 0.08125 0.57546 0.08333 0.57732 0.08368 0.58009 C 0.08559 0.59444 0.08559 0.60486 0.08559 0.61759 " pathEditMode="relative" ptsTypes="AAAAAAAAAAAAAAAAAAAAAAAAAAAAAAAAA">
                                      <p:cBhvr>
                                        <p:cTn id="1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139 -0.01018 L -0.00139 -0.01018 C -0.00243 -0.00995 -0.0191 -0.00949 -0.02413 -0.00532 C -0.02569 -0.00417 -0.02656 -0.00231 -0.02778 -0.00069 C -0.0283 0.00162 -0.02917 0.00394 -0.02951 0.00625 C -0.0309 0.01551 -0.03299 0.03449 -0.03299 0.03449 C -0.03299 0.03657 -0.02257 0.17986 -0.03646 0.24468 C -0.03698 0.24699 -0.03767 0.24931 -0.03819 0.25162 C -0.03889 0.2588 -0.03924 0.26574 -0.03993 0.27269 C -0.04045 0.27755 -0.04132 0.28218 -0.04167 0.28681 C -0.04253 0.29537 -0.04288 0.30394 -0.04358 0.3125 C -0.0441 0.33426 -0.04531 0.35625 -0.04531 0.37801 C -0.04531 0.40139 -0.04653 0.43218 -0.04167 0.45764 C -0.04132 0.45995 -0.04062 0.46227 -0.03993 0.46458 C -0.03924 0.47755 -0.04184 0.49028 -0.03472 0.49977 C -0.03316 0.50162 -0.03142 0.50301 -0.02951 0.5044 C -0.02778 0.50556 -0.02587 0.50602 -0.02413 0.50671 C -0.0224 0.50833 -0.02031 0.50926 -0.01892 0.51134 C -0.01615 0.51551 -0.01597 0.52361 -0.01198 0.52546 L -0.0066 0.52778 C -0.00503 0.52732 0.00695 0.52431 0.0092 0.52315 C 0.01111 0.52199 0.0125 0.51968 0.01441 0.51829 C 0.01615 0.51736 0.01806 0.51713 0.01962 0.51597 C 0.02153 0.51482 0.02309 0.51273 0.025 0.51134 C 0.02847 0.50903 0.03576 0.50741 0.03906 0.50671 C 0.04254 0.50579 0.04601 0.50509 0.04948 0.5044 C 0.05122 0.50347 0.05295 0.50208 0.05486 0.50208 C 0.05781 0.50208 0.06059 0.50347 0.06354 0.5044 C 0.07014 0.50625 0.06997 0.50648 0.07587 0.50903 L 0.08281 0.52315 C 0.08403 0.52546 0.08438 0.52917 0.08646 0.53009 L 0.09167 0.53241 C 0.09757 0.55579 0.09462 0.54167 0.09167 0.59329 C 0.09149 0.5956 0.0908 0.59815 0.08993 0.60023 C 0.08316 0.61852 0.08906 0.59676 0.08455 0.61435 C 0.08524 0.6338 0.0849 0.65347 0.08646 0.67269 C 0.08663 0.67569 0.08889 0.67732 0.08993 0.67986 C 0.0908 0.68194 0.09115 0.68449 0.09167 0.68681 C 0.08976 0.69468 0.09167 0.69375 0.0882 0.69375 " pathEditMode="relative" ptsTypes="AAAAAAAAAAAAAAAAAAAAAAAAAAAAAAAAAAAAAAA">
                                      <p:cBhvr>
                                        <p:cTn id="1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382 -0.00833 L 0.00382 -0.00833 C -0.00312 -0.0074 -0.01059 -0.00902 -0.01719 -0.00578 C -0.01962 -0.00463 -0.01962 0.00024 -0.02066 0.00348 C -0.02274 0.00996 -0.02517 0.02547 -0.02587 0.02894 C -0.02587 0.02894 -0.03038 0.04653 -0.03125 0.05 L -0.03299 0.05695 L -0.03472 0.06412 C -0.03524 0.10625 -0.03542 0.14838 -0.03646 0.19028 C -0.03646 0.19283 -0.03785 0.19491 -0.03819 0.19746 C -0.04219 0.22871 -0.03767 0.20903 -0.04167 0.22547 C -0.04236 0.23565 -0.04288 0.24584 -0.0434 0.25579 C -0.04514 0.28311 -0.04323 0.27362 -0.04687 0.28866 C -0.04635 0.32362 -0.0467 0.3588 -0.04514 0.39375 C -0.04496 0.40024 -0.04288 0.40625 -0.04167 0.4125 L -0.03993 0.422 C -0.03941 0.425 -0.03854 0.42801 -0.03819 0.43125 C -0.03767 0.43542 -0.03698 0.44908 -0.03472 0.45463 C -0.02604 0.47547 -0.03142 0.46343 -0.0224 0.47338 C -0.02049 0.47547 -0.01875 0.47778 -0.01719 0.48033 C -0.0158 0.48264 -0.01528 0.48565 -0.01371 0.4875 C -0.00799 0.49399 -0.00017 0.49977 0.00747 0.50139 L 0.01788 0.50371 C 0.02865 0.52547 0.01493 0.49885 0.025 0.51551 C 0.02622 0.5176 0.02708 0.52037 0.02847 0.52246 C 0.03125 0.52732 0.03333 0.52848 0.03715 0.53195 C 0.03958 0.53658 0.04288 0.54051 0.04427 0.54584 C 0.04844 0.5625 0.04566 0.55579 0.05122 0.5669 C 0.05243 0.575 0.05313 0.58033 0.05469 0.58797 C 0.05521 0.59028 0.0559 0.5926 0.0566 0.59491 C 0.05469 0.64028 0.05469 0.62454 0.05469 0.6419 " pathEditMode="relative" ptsTypes="AAAAAAAAAAAAAAAAAAAAAAAAAAAAAAA"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-0.00463 L 0.00052 -0.00463 C -0.00833 -0.00371 -0.01719 -0.00371 -0.02587 -0.00209 C -0.03055 -0.00139 -0.03993 0.00254 -0.03993 0.00254 C -0.04097 0.00555 -0.04236 0.00856 -0.0434 0.0118 C -0.0441 0.01412 -0.04444 0.01666 -0.04514 0.01898 C -0.0467 0.02361 -0.04861 0.02824 -0.05035 0.03287 C -0.05451 0.05995 -0.04913 0.02638 -0.05555 0.06064 C -0.05764 0.07175 -0.0592 0.0824 -0.06094 0.09351 C -0.06024 0.11921 -0.06007 0.1449 -0.0592 0.1706 C -0.05833 0.19213 -0.05816 0.18055 -0.05555 0.19421 C -0.05486 0.19791 -0.05451 0.20185 -0.05382 0.20578 C -0.0559 0.25902 -0.05278 0.2375 -0.0592 0.27129 C -0.06146 0.28333 -0.05955 0.278 -0.06441 0.28773 C -0.0684 0.30347 -0.06805 0.29953 -0.06441 0.32754 C -0.06406 0.33032 -0.06215 0.33217 -0.06094 0.33449 C -0.0592 0.36041 -0.05781 0.36504 -0.06094 0.39305 C -0.06146 0.39791 -0.06441 0.40694 -0.06441 0.40694 C -0.06232 0.44467 -0.06528 0.42939 -0.0592 0.4537 L -0.05555 0.46782 L -0.05382 0.47476 C -0.05364 0.47685 -0.05104 0.50185 -0.04861 0.503 L -0.0434 0.50532 C -0.04167 0.50671 -0.03993 0.50856 -0.03802 0.50995 C -0.03646 0.51111 -0.03437 0.51064 -0.03281 0.51226 C -0.02569 0.5199 -0.03298 0.51828 -0.02587 0.52407 C -0.0243 0.52523 -0.02222 0.52523 -0.02048 0.52638 C -0.01875 0.52754 -0.01719 0.52963 -0.01528 0.53101 C -0.01094 0.53402 -0.00382 0.53472 0.00052 0.53564 C 0.00972 0.53796 0.00712 0.53703 0.01458 0.54027 C 0.01893 0.55787 0.01302 0.53634 0.01979 0.55439 C 0.02066 0.55648 0.02049 0.55949 0.02153 0.56134 C 0.02396 0.56597 0.02969 0.57268 0.03386 0.57546 C 0.03542 0.57662 0.03733 0.57708 0.03906 0.57777 C 0.0408 0.57939 0.04306 0.58032 0.04427 0.5824 C 0.05139 0.59421 0.03976 0.58495 0.04965 0.59652 C 0.05278 0.60023 0.05608 0.60439 0.06007 0.60578 C 0.06893 0.60879 0.06476 0.60717 0.0724 0.61041 C 0.07361 0.61203 0.07448 0.61412 0.07587 0.61527 C 0.07743 0.61643 0.07969 0.61597 0.08108 0.61759 C 0.08438 0.62083 0.08594 0.62754 0.08993 0.62916 C 0.09167 0.63009 0.0934 0.63078 0.09514 0.63148 C 0.0974 0.6324 0.10226 0.63402 0.10226 0.63402 " pathEditMode="relative" ptsTypes="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121 0.00602 L -0.00121 0.00602 C -0.00607 0.00209 -0.01493 -0.0081 -0.02239 -0.0081 C -0.0276 -0.0081 -0.03281 -0.00648 -0.03819 -0.00555 C -0.03923 -0.00254 -0.0408 0.00047 -0.04167 0.00371 C -0.04253 0.00695 -0.04479 0.02685 -0.04514 0.02917 C -0.04583 0.04722 -0.04583 0.06505 -0.04687 0.0831 C -0.04705 0.08542 -0.04861 0.0875 -0.04861 0.09005 C -0.04982 0.12894 -0.0493 0.16806 -0.05035 0.20695 C -0.05069 0.21528 -0.05243 0.21852 -0.05399 0.2257 C -0.05469 0.22871 -0.05503 0.23195 -0.05573 0.23519 C -0.05625 0.2375 -0.05694 0.23982 -0.05746 0.24213 C -0.05816 0.24607 -0.05868 0.25 -0.0592 0.25371 C -0.06042 0.27801 -0.06076 0.30232 -0.06267 0.32639 C -0.06337 0.33334 -0.06354 0.34051 -0.06441 0.34746 C -0.06476 0.34977 -0.06562 0.35209 -0.06614 0.3544 C -0.0651 0.39607 -0.06771 0.40533 -0.06267 0.43403 C -0.06163 0.44028 -0.06076 0.44653 -0.0592 0.45255 C -0.05868 0.45486 -0.05833 0.45741 -0.05746 0.45972 C -0.0566 0.46227 -0.05555 0.46482 -0.05399 0.46667 C -0.05069 0.47037 -0.0434 0.47593 -0.0434 0.47593 C -0.04219 0.47847 -0.04132 0.48079 -0.03993 0.4831 C -0.0375 0.48704 -0.03298 0.4926 -0.02934 0.49468 C -0.02604 0.49676 -0.01875 0.49954 -0.01875 0.49954 C -0.01528 0.49792 -0.01094 0.49815 -0.00833 0.49468 C -0.00035 0.48426 -0.00538 0.48866 0.00747 0.4831 L 0.01285 0.48079 C 0.01458 0.47986 0.01615 0.47871 0.01806 0.47847 C 0.04601 0.47454 0.02969 0.47639 0.06719 0.47361 C 0.0724 0.47454 0.07795 0.47361 0.08299 0.47593 C 0.0849 0.47709 0.08559 0.48056 0.08646 0.4831 C 0.09028 0.49422 0.08993 0.49283 0.08993 0.49954 " pathEditMode="relative" ptsTypes="AAAAAAAAAAAAAAAAAAAAAAAAAAAAAAAA">
                                      <p:cBhvr>
                                        <p:cTn id="2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0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712 -0.00092 -0.01406 -0.00139 -0.02118 -0.00254 C -0.02535 -0.00301 -0.03264 -0.00579 -0.03698 -0.00717 C -0.05399 -0.00579 -0.06198 -0.01342 -0.07031 0.00232 C -0.07188 0.00509 -0.07257 0.00857 -0.07379 0.01158 C -0.07431 0.01621 -0.075 0.02107 -0.07552 0.0257 C -0.07622 0.03102 -0.07639 0.03658 -0.07726 0.04213 C -0.07813 0.04676 -0.07882 0.05185 -0.08073 0.05602 L -0.08438 0.06273 C -0.0849 0.06574 -0.08663 0.07593 -0.08785 0.07917 C -0.08872 0.08171 -0.09011 0.0838 -0.09132 0.08634 C -0.09202 0.09028 -0.09479 0.10394 -0.09479 0.10718 C -0.09601 0.15093 -0.09549 0.19468 -0.09653 0.2382 C -0.09688 0.25232 -0.09931 0.25278 -0.10191 0.26644 C -0.10417 0.27801 -0.10295 0.27269 -0.10538 0.28264 C -0.1059 0.29908 -0.10608 0.31551 -0.10712 0.33195 C -0.10729 0.33426 -0.10868 0.33634 -0.10886 0.33889 C -0.1099 0.34746 -0.11007 0.35602 -0.11059 0.36458 C -0.11111 0.37176 -0.11181 0.37871 -0.11233 0.38565 C -0.11181 0.40903 -0.11215 0.43264 -0.11059 0.45579 C -0.11024 0.46158 -0.1059 0.47384 -0.10365 0.47917 C -0.10261 0.48171 -0.10156 0.48426 -0.10018 0.48634 C -0.09323 0.4956 -0.09653 0.48634 -0.09132 0.4956 C -0.08577 0.50579 -0.08368 0.51412 -0.07552 0.5213 C -0.06372 0.53195 -0.06806 0.52685 -0.06146 0.53542 C -0.0592 0.53472 -0.05174 0.53241 -0.04913 0.53079 C -0.0474 0.5294 -0.04584 0.52708 -0.04393 0.52616 C -0.04167 0.52477 -0.03924 0.52454 -0.03698 0.52361 C -0.03507 0.52315 -0.03334 0.52222 -0.0316 0.5213 C -0.03056 0.51898 -0.02969 0.51644 -0.02813 0.51435 C -0.02465 0.50972 -0.02188 0.50926 -0.01754 0.50741 C -0.01007 0.5081 -0.00209 0.50695 0.00521 0.50972 C 0.00694 0.51042 0.00607 0.51458 0.00694 0.51667 C 0.00781 0.51852 0.0092 0.51991 0.01041 0.5213 C 0.01528 0.52662 0.01545 0.52593 0.02101 0.52847 C 0.02222 0.52986 0.02413 0.53102 0.02448 0.5331 C 0.02587 0.53982 0.02535 0.54722 0.02621 0.55417 C 0.02656 0.55648 0.02743 0.5588 0.02812 0.56111 C 0.02743 0.57523 0.02691 0.58912 0.02621 0.60324 C 0.02517 0.62523 0.02517 0.62755 0.02274 0.64537 C 0.02222 0.64931 0.0217 0.65324 0.02101 0.65718 C 0.01892 0.66852 0.01944 0.66412 0.00868 0.66875 L 0.00347 0.67107 L -0.00174 0.67338 C -0.00243 0.67662 -0.00313 0.67963 -0.00365 0.68287 C -0.00434 0.6875 -0.00452 0.69213 -0.00538 0.69676 C -0.00625 0.70162 -0.00816 0.70602 -0.00886 0.71088 L -0.01059 0.72269 " pathEditMode="relative" ptsTypes="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 0 C -0.00416 -0.0037 -0.00798 -0.0081 -0.01232 -0.01157 C -0.01389 -0.01296 -0.0158 -0.01319 -0.01753 -0.01389 C -0.02326 -0.0162 -0.02725 -0.01713 -0.03333 -0.01875 C -0.04271 -0.01782 -0.05225 -0.01898 -0.06128 -0.0162 C -0.06371 -0.01551 -0.06545 -0.01227 -0.06666 -0.00926 C -0.0684 -0.00486 -0.06892 0 -0.07014 0.00486 C -0.07691 0.03171 -0.06996 0.00532 -0.07882 0.03495 C -0.08038 0.03981 -0.08385 0.05694 -0.0842 0.05833 C -0.08559 0.06597 -0.08767 0.08171 -0.08767 0.08171 C -0.08819 0.10903 -0.08837 0.13634 -0.08941 0.16366 C -0.08958 0.16921 -0.09045 0.17454 -0.09114 0.18009 C -0.09531 0.20718 -0.09028 0.1581 -0.09462 0.19861 C -0.09548 0.20579 -0.09548 0.21273 -0.09635 0.21968 C -0.09722 0.22616 -0.09896 0.23218 -0.1 0.23843 C -0.10052 0.24236 -0.10121 0.2463 -0.10173 0.25023 C -0.10225 0.25486 -0.10278 0.25949 -0.10347 0.26412 C -0.10399 0.26736 -0.10469 0.27037 -0.10521 0.27361 C -0.10573 0.28056 -0.10607 0.28773 -0.10694 0.29468 C -0.10729 0.29699 -0.10816 0.29931 -0.10868 0.30162 C -0.10937 0.30463 -0.10989 0.30787 -0.11041 0.31111 C -0.11111 0.31875 -0.11389 0.35185 -0.11389 0.35787 C -0.11389 0.37037 -0.11319 0.38287 -0.11215 0.39514 C -0.11163 0.40278 -0.10937 0.40278 -0.10694 0.40926 C -0.1059 0.41204 -0.1026 0.42361 -0.10173 0.42801 C -0.10034 0.43449 -0.09739 0.45347 -0.09462 0.46065 C -0.09357 0.46389 -0.09219 0.4669 -0.09114 0.47014 C -0.08854 0.47801 -0.09097 0.47639 -0.08594 0.48171 C -0.0776 0.49074 -0.08403 0.4831 -0.07534 0.48889 C -0.06701 0.49444 -0.07222 0.49583 -0.05955 0.49815 C -0.05555 0.49884 -0.05139 0.49954 -0.04739 0.50046 C -0.04253 0.50162 -0.03958 0.50324 -0.03507 0.50509 C -0.02639 0.51296 -0.03229 0.50602 -0.02621 0.51921 C -0.02413 0.52407 -0.01927 0.53333 -0.01927 0.53333 C -0.01753 0.54051 -0.01562 0.54977 -0.01059 0.5544 L -0.00521 0.55903 C -0.00416 0.56204 -0.00278 0.56505 -0.00173 0.56829 C -0.00034 0.57292 -0.00191 0.58148 0.00174 0.58241 C 0.00469 0.5831 0.00764 0.58403 0.01059 0.58472 C 0.01511 0.58565 0.01979 0.58634 0.02448 0.58704 L 0.03507 0.59167 C 0.03681 0.59259 0.03854 0.59421 0.04028 0.59421 L 0.04393 0.59421 " pathEditMode="relative" ptsTypes="AAAAAAAAAAAAAAAAAAAAAAAAAAAAAAAAAAAAAAAAAAAA">
                                      <p:cBhvr>
                                        <p:cTn id="2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 0 C -0.0059 -0.00162 -0.01163 -0.0037 -0.01771 -0.00463 C -0.05816 -0.01111 -0.03212 -0.00301 -0.05104 -0.00949 C -0.05243 -0.00926 -0.07517 -0.00903 -0.08264 -0.00463 C -0.08455 -0.00347 -0.08611 -0.00162 -0.08784 0 C -0.09028 0.00463 -0.09357 0.0088 -0.09479 0.01412 L -0.09844 0.02801 C -0.09896 0.03519 -0.0993 0.04213 -0.10017 0.04908 C -0.10052 0.05139 -0.10156 0.05347 -0.10191 0.05602 C -0.1026 0.06065 -0.10312 0.06528 -0.10364 0.06991 C -0.10416 0.09329 -0.10434 0.11667 -0.10538 0.14005 C -0.10555 0.14329 -0.10677 0.1463 -0.10712 0.14954 C -0.10798 0.15648 -0.10833 0.16343 -0.10885 0.1706 C -0.11198 0.21227 -0.10937 0.18171 -0.1125 0.23148 C -0.1151 0.27662 -0.11215 0.2412 -0.11597 0.26181 C -0.11614 0.2632 -0.11857 0.28056 -0.11944 0.28287 C -0.12014 0.28472 -0.12187 0.28588 -0.12291 0.2875 C -0.12361 0.29699 -0.12378 0.30625 -0.12465 0.31551 C -0.125 0.31875 -0.12639 0.32176 -0.12639 0.325 C -0.12639 0.34838 -0.12569 0.37176 -0.12465 0.39514 C -0.12448 0.4 -0.12344 0.40463 -0.12291 0.40926 C -0.12222 0.41551 -0.12205 0.42176 -0.12118 0.42801 C -0.12083 0.43102 -0.11996 0.43426 -0.11944 0.43727 C -0.11875 0.4412 -0.11823 0.44514 -0.11771 0.44908 C -0.11649 0.45995 -0.11684 0.4713 -0.11423 0.48171 C -0.11354 0.48403 -0.11319 0.48658 -0.1125 0.48866 C -0.11146 0.4912 -0.11059 0.49398 -0.10885 0.49583 C -0.10746 0.49722 -0.10538 0.49745 -0.10364 0.49815 C -0.10139 0.50116 -0.09844 0.5037 -0.0967 0.50741 C -0.09548 0.50972 -0.09479 0.51273 -0.09305 0.51458 C -0.08993 0.51829 -0.08611 0.52083 -0.08264 0.52384 L -0.07725 0.52847 L -0.07205 0.53333 C -0.06909 0.53241 -0.06597 0.53241 -0.06319 0.53079 C -0.05746 0.52755 -0.06146 0.52477 -0.05798 0.51921 C -0.05677 0.5169 -0.05451 0.51597 -0.05278 0.51458 C -0.05156 0.51227 -0.05069 0.50949 -0.0493 0.50741 C -0.04653 0.50324 -0.04045 0.49583 -0.04045 0.49583 C -0.03646 0.47963 -0.03958 0.48519 -0.0335 0.47708 C -0.03403 0.46852 -0.03385 0.45972 -0.03524 0.45139 C -0.03559 0.44861 -0.03784 0.44699 -0.03871 0.44421 C -0.04028 0.43982 -0.0401 0.43426 -0.04219 0.43033 C -0.0434 0.42801 -0.04409 0.425 -0.04566 0.42315 C -0.04722 0.42176 -0.05104 0.42083 -0.05104 0.42083 " pathEditMode="relative" ptsTypes="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 0 C -0.00781 -0.0051 -0.01476 -0.01019 -0.02292 -0.01389 C -0.02518 -0.01505 -0.02761 -0.01528 -0.02986 -0.01621 C -0.04757 -0.02292 -0.02031 -0.01366 -0.04219 -0.02107 C -0.05747 -0.01945 -0.07292 -0.02061 -0.08785 -0.01621 C -0.09045 -0.01551 -0.09045 -0.01019 -0.09132 -0.00695 C -0.09636 0.01342 -0.08941 -0.00255 -0.0967 0.0118 C -0.09827 0.02013 -0.09896 0.02384 -0.10018 0.03263 C -0.10156 0.04444 -0.10156 0.04976 -0.10365 0.06064 C -0.10417 0.06319 -0.10486 0.06527 -0.10538 0.06782 C -0.1059 0.1074 -0.10608 0.14722 -0.10712 0.18703 C -0.10729 0.18958 -0.10868 0.19166 -0.10886 0.19398 C -0.1099 0.20486 -0.10972 0.21597 -0.11059 0.22685 C -0.11129 0.23356 -0.11493 0.24444 -0.11597 0.25023 C -0.11684 0.25486 -0.11702 0.25949 -0.11771 0.26412 C -0.11875 0.2706 -0.12031 0.27662 -0.12118 0.28287 C -0.1217 0.2868 -0.12222 0.29074 -0.12292 0.29467 C -0.12344 0.29699 -0.12413 0.2993 -0.12465 0.30162 C -0.12639 0.30925 -0.12708 0.31458 -0.12813 0.32268 C -0.12761 0.3375 -0.12778 0.35254 -0.12639 0.36713 C -0.12604 0.37129 -0.12344 0.37476 -0.12292 0.37893 C -0.1217 0.38958 -0.12222 0.40069 -0.12118 0.41157 C -0.12101 0.41412 -0.11997 0.4162 -0.11945 0.41851 C -0.11875 0.42245 -0.11893 0.42662 -0.11771 0.43032 C -0.11597 0.43541 -0.11059 0.44444 -0.11059 0.44444 C -0.11007 0.4537 -0.1099 0.46319 -0.10886 0.47245 C -0.10868 0.47476 -0.10816 0.47731 -0.10712 0.47939 C -0.10573 0.48263 -0.10035 0.4875 -0.09844 0.48888 C -0.0967 0.48981 -0.09479 0.49027 -0.09306 0.4912 C -0.09063 0.49259 -0.08837 0.49421 -0.08611 0.49583 C -0.07934 0.50925 -0.07969 0.51319 -0.05799 0.50046 C -0.05469 0.49861 -0.05712 0.49004 -0.05452 0.48657 C -0.04965 0.48009 -0.05261 0.4824 -0.04566 0.47939 C -0.04462 0.47708 -0.04306 0.475 -0.04219 0.47245 C -0.04063 0.46782 -0.03872 0.45833 -0.03872 0.45833 C -0.0382 0.453 -0.0375 0.44745 -0.03698 0.44213 C -0.03646 0.43842 -0.03542 0.42592 -0.03351 0.42106 C -0.03143 0.41597 -0.02986 0.40995 -0.02639 0.40694 L -0.02118 0.40231 C -0.0066 0.40463 -0.01181 0.40463 -0.00538 0.40463 " pathEditMode="relative" ptsTypes="AAAAAAAAAAAAAAAAAAAAAAAAAAAAAAAAAAAAAAAAA">
                                      <p:cBhvr>
                                        <p:cTn id="2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0 0 C -0.01232 -0.00232 -0.02482 -0.00324 -0.03698 -0.00695 C -0.04427 -0.00903 -0.05382 -0.01204 -0.06146 -0.01389 C -0.0651 -0.01482 -0.06857 -0.01551 -0.07205 -0.01621 C -0.0809 -0.02014 -0.08177 -0.02176 -0.09496 -0.01621 C -0.09722 -0.01528 -0.09843 -0.01158 -0.10017 -0.00926 C -0.10659 0.00763 -0.10052 -0.00602 -0.10711 0.00486 C -0.10902 0.00787 -0.11041 0.01134 -0.1125 0.01412 C -0.11389 0.0162 -0.11597 0.01713 -0.11771 0.01875 C -0.11823 0.02199 -0.11857 0.02523 -0.11944 0.02824 C -0.12378 0.04143 -0.12239 0.02847 -0.12465 0.04189 C -0.12552 0.04652 -0.12586 0.05138 -0.12656 0.05601 C -0.12691 0.05902 -0.1276 0.06226 -0.1283 0.06527 C -0.1276 0.08472 -0.12795 0.10439 -0.12656 0.12384 C -0.12621 0.1287 -0.12291 0.13773 -0.12291 0.13773 C -0.12361 0.16736 -0.12361 0.19722 -0.12465 0.22662 C -0.12482 0.22986 -0.12604 0.23287 -0.12656 0.23611 C -0.12777 0.24375 -0.12777 0.24791 -0.13003 0.25486 C -0.13107 0.25787 -0.13229 0.26111 -0.1335 0.26412 C -0.13437 0.28287 -0.13576 0.31481 -0.13698 0.33426 C -0.1375 0.34213 -0.13819 0.34976 -0.13871 0.35763 C -0.13941 0.3662 -0.13993 0.37476 -0.14045 0.38333 C -0.13993 0.39976 -0.14027 0.4162 -0.13871 0.4324 C -0.13854 0.43541 -0.13628 0.43703 -0.13524 0.43958 C -0.13437 0.44166 -0.13437 0.44444 -0.1335 0.44652 C -0.13264 0.44907 -0.13107 0.45115 -0.13003 0.45347 C -0.11545 0.48773 -0.13455 0.44375 -0.12465 0.4699 C -0.12378 0.47245 -0.12222 0.47453 -0.12118 0.47685 C -0.12031 0.47916 -0.12083 0.48217 -0.11944 0.48402 C -0.11823 0.48564 -0.11597 0.48541 -0.11423 0.48634 C -0.11093 0.49259 -0.11093 0.49467 -0.10538 0.49791 C -0.10208 0.5 -0.09791 0.5 -0.09496 0.50277 C -0.09305 0.50416 -0.09149 0.50625 -0.08958 0.5074 C -0.08958 0.5074 -0.07639 0.51319 -0.07378 0.51435 L -0.06857 0.51666 C -0.06684 0.51828 -0.06458 0.51921 -0.06336 0.52129 C -0.06215 0.52338 -0.0625 0.52638 -0.06146 0.52847 C -0.06076 0.53032 -0.0592 0.53148 -0.05798 0.5331 C -0.05746 0.53541 -0.05729 0.53796 -0.05625 0.54004 C -0.05017 0.55347 -0.05468 0.53495 -0.05104 0.55185 C -0.05034 0.55486 -0.05086 0.55879 -0.0493 0.56111 C -0.04652 0.56527 -0.03871 0.5706 -0.03871 0.5706 C -0.03819 0.57291 -0.03802 0.57546 -0.03698 0.57754 C -0.03281 0.58588 -0.02847 0.5868 -0.02118 0.58912 C -0.01354 0.59166 -0.01649 0.59143 -0.01232 0.59143 " pathEditMode="relative" ptsTypes="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0 0 C -0.02048 -0.00486 -0.04114 -0.00856 -0.06145 -0.01412 C -0.06684 -0.01551 -0.07187 -0.01967 -0.07725 -0.02106 C -0.08541 -0.02338 -0.09357 -0.0243 -0.10191 -0.02592 C -0.12291 -0.02338 -0.14409 -0.02315 -0.16493 -0.01875 C -0.16701 -0.01828 -0.16701 -0.01366 -0.16857 -0.0118 C -0.17066 -0.00903 -0.17343 -0.00741 -0.17552 -0.00486 C -0.1776 -0.00208 -0.17882 0.00162 -0.18072 0.00463 C -0.18402 0.00949 -0.18854 0.0132 -0.19132 0.01875 C -0.19496 0.02593 -0.2 0.04213 -0.2 0.04213 C -0.19895 0.04884 -0.19982 0.05695 -0.19652 0.06297 C -0.19444 0.0669 -0.18871 0.06412 -0.18611 0.06759 C -0.1835 0.07107 -0.18559 0.07894 -0.18246 0.08148 L -0.17725 0.08634 C -0.16736 0.10834 -0.17604 0.08681 -0.16857 0.11435 C -0.16753 0.11759 -0.16597 0.12037 -0.16493 0.12361 C -0.16215 0.1331 -0.16145 0.13797 -0.15972 0.14699 C -0.1592 0.1588 -0.15885 0.1706 -0.15798 0.18218 C -0.15781 0.18542 -0.15625 0.1882 -0.15625 0.19144 C -0.15625 0.21528 -0.15763 0.23079 -0.15972 0.25232 C -0.16024 0.25787 -0.16076 0.2632 -0.16145 0.26875 C -0.16232 0.27523 -0.16354 0.27917 -0.16493 0.28519 C -0.16545 0.3125 -0.16406 0.36227 -0.16857 0.39746 C -0.16892 0.40047 -0.16961 0.40371 -0.17031 0.40672 C -0.16961 0.41528 -0.16979 0.42408 -0.16857 0.43241 C -0.16805 0.43519 -0.16597 0.43704 -0.16493 0.43959 C -0.16371 0.44259 -0.16232 0.4456 -0.16145 0.44884 C -0.16007 0.45417 -0.15954 0.45996 -0.15798 0.46528 C -0.15711 0.46783 -0.15538 0.46968 -0.15451 0.47222 C -0.15364 0.47454 -0.15312 0.47685 -0.15277 0.47917 C -0.15191 0.4831 -0.15243 0.4875 -0.15104 0.49097 C -0.14757 0.49861 -0.14218 0.50278 -0.13697 0.50741 C -0.13628 0.50972 -0.13628 0.51227 -0.13524 0.51435 C -0.12795 0.52732 -0.12847 0.52523 -0.11944 0.52847 C -0.11684 0.525 -0.11406 0.5206 -0.11059 0.51898 C -0.10607 0.5169 -0.10121 0.51597 -0.09652 0.51435 L -0.08958 0.51204 C -0.08732 0.50996 -0.07968 0.50278 -0.07725 0.50255 C -0.07135 0.50209 -0.06562 0.50417 -0.05972 0.50509 C -0.05086 0.52269 -0.06284 0.50232 -0.04913 0.51435 C -0.04583 0.51736 -0.04045 0.52593 -0.04045 0.52593 C -0.03993 0.52986 -0.03941 0.5338 -0.03871 0.53773 C -0.03767 0.54398 -0.03524 0.55648 -0.03524 0.55648 C -0.03576 0.57917 -0.03593 0.60162 -0.03697 0.62431 C -0.03715 0.62755 -0.03819 0.63056 -0.03871 0.63357 C -0.03941 0.6382 -0.03923 0.64329 -0.04045 0.64769 C -0.04461 0.66435 -0.04392 0.64722 -0.04392 0.65949 " pathEditMode="relative" ptsTypes="AAAAAAAAAAAAAAAAAAAAAAAAAAAAAAAAAAAAAAAAAAAAAAAA">
                                      <p:cBhvr>
                                        <p:cTn id="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0 0 C -0.00416 -0.00463 -0.00816 -0.0095 -0.01232 -0.01389 C -0.01406 -0.01575 -0.01562 -0.01783 -0.01771 -0.01875 C -0.02326 -0.02107 -0.02934 -0.02176 -0.03524 -0.02338 C -0.04357 -0.0257 -0.04288 -0.02686 -0.05278 -0.02801 C -0.06146 -0.02917 -0.07031 -0.02963 -0.07899 -0.03033 C -0.09479 -0.02963 -0.11111 -0.03334 -0.12639 -0.02801 C -0.13281 -0.02593 -0.13559 -0.01528 -0.14045 -0.00926 C -0.15521 0.00902 -0.14739 -0.00556 -0.15625 0.01412 C -0.15677 0.01712 -0.15729 0.02037 -0.15798 0.02314 C -0.15903 0.028 -0.16146 0.03726 -0.16146 0.03726 C -0.16215 0.10115 -0.16215 0.16504 -0.16319 0.22893 C -0.16337 0.2405 -0.16458 0.24351 -0.16684 0.25254 C -0.16736 0.26111 -0.16771 0.26967 -0.16857 0.27824 C -0.16892 0.28287 -0.16996 0.2875 -0.17031 0.29212 C -0.171 0.30231 -0.171 0.3125 -0.17205 0.32268 C -0.17222 0.325 -0.17326 0.32731 -0.17378 0.32962 C -0.17552 0.3375 -0.17725 0.34513 -0.17899 0.353 C -0.17968 0.36087 -0.17986 0.36875 -0.18073 0.37638 C -0.18107 0.37893 -0.18246 0.38101 -0.18246 0.38333 C -0.18246 0.3912 -0.18194 0.39907 -0.18073 0.40671 C -0.17986 0.41412 -0.1776 0.42222 -0.17378 0.42777 C -0.171 0.43194 -0.16493 0.43958 -0.16493 0.43958 C -0.15989 0.46018 -0.1625 0.44675 -0.15972 0.46759 C -0.15937 0.47013 -0.15781 0.48287 -0.15625 0.48634 C -0.15538 0.48819 -0.15399 0.48958 -0.15278 0.49097 C -0.1467 0.49745 -0.14531 0.49675 -0.13698 0.50046 L -0.13159 0.50277 C -0.12986 0.50509 -0.12847 0.50787 -0.12639 0.50972 C -0.11684 0.51875 -0.10694 0.5155 -0.09479 0.51666 C -0.09357 0.51921 -0.09271 0.52152 -0.09132 0.52384 C -0.08003 0.54189 -0.09132 0.52037 -0.08246 0.53773 C -0.08194 0.54004 -0.08177 0.54259 -0.08073 0.5449 C -0.07882 0.54976 -0.07378 0.55879 -0.07378 0.55879 C -0.07326 0.56435 -0.07239 0.56967 -0.07205 0.57523 C -0.07135 0.58449 -0.07118 0.59398 -0.07031 0.60324 C -0.06909 0.61504 -0.0651 0.60972 -0.06146 0.6243 C -0.05729 0.6412 -0.06232 0.62013 -0.05798 0.64074 C -0.05746 0.64305 -0.05712 0.6456 -0.05625 0.64768 C -0.05538 0.64953 -0.05382 0.65092 -0.05278 0.65254 C -0.04791 0.67152 -0.05625 0.64189 -0.04045 0.67337 C -0.03698 0.68055 -0.03611 0.68148 -0.0335 0.68981 C -0.02916 0.703 -0.03472 0.69074 -0.02812 0.70625 C -0.02708 0.70856 -0.02621 0.71157 -0.02465 0.71319 C -0.02326 0.71481 -0.02118 0.71481 -0.01944 0.7155 C -0.01545 0.72361 -0.01198 0.72777 -0.01059 0.73657 C -0.01041 0.73819 -0.01059 0.73981 -0.01059 0.74143 " pathEditMode="relative" ptsTypes="AA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0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753 0.00162 -0.03524 0.00116 -0.0526 0.00486 C -0.05468 0.00533 -0.05521 0.00926 -0.05625 0.01181 C -0.05955 0.02083 -0.05625 0.01759 -0.05972 0.02824 C -0.06059 0.03079 -0.0618 0.0331 -0.06319 0.03519 C -0.06597 0.03935 -0.07205 0.04699 -0.07205 0.04699 C -0.07604 0.06829 -0.07274 0.06019 -0.07899 0.07269 L -0.08246 0.08658 C -0.08316 0.08912 -0.08385 0.09121 -0.0842 0.09375 C -0.08541 0.10162 -0.08611 0.10695 -0.08784 0.11482 C -0.08993 0.12523 -0.08941 0.11898 -0.09132 0.13102 C -0.09357 0.14583 -0.09323 0.14931 -0.09479 0.16597 C -0.09531 0.17153 -0.096 0.17685 -0.09653 0.18241 C -0.09722 0.1956 -0.09757 0.2088 -0.09826 0.22222 C -0.09878 0.23079 -0.09965 0.23935 -0.1 0.24792 C -0.10087 0.26574 -0.10087 0.2838 -0.10191 0.30162 C -0.10243 0.31227 -0.10399 0.31968 -0.10538 0.32963 C -0.1059 0.33449 -0.10659 0.33912 -0.10712 0.34375 C -0.10972 0.37269 -0.10677 0.3588 -0.11059 0.37408 C -0.11389 0.40556 -0.11076 0.37708 -0.11406 0.40232 C -0.11701 0.42338 -0.11458 0.40903 -0.11753 0.4257 C -0.11701 0.47014 -0.11805 0.51458 -0.1158 0.55903 C -0.1158 0.56158 -0.10694 0.56968 -0.10538 0.5706 C -0.10312 0.57199 -0.10069 0.57222 -0.09826 0.57292 C -0.09653 0.57361 -0.09479 0.57454 -0.09305 0.57546 C -0.08993 0.5875 -0.09323 0.57778 -0.08784 0.58704 C -0.08611 0.58982 -0.0835 0.59699 -0.08073 0.59884 C -0.07743 0.60093 -0.07031 0.60347 -0.07031 0.60347 C -0.0684 0.60255 -0.06666 0.60023 -0.06493 0.60116 C -0.06302 0.60208 -0.06284 0.60602 -0.06146 0.6081 C -0.06041 0.60996 -0.0592 0.61158 -0.05798 0.61273 C -0.05451 0.61621 -0.05034 0.61829 -0.04739 0.62222 L -0.03871 0.6338 C -0.0342 0.65139 -0.0401 0.62986 -0.03333 0.64792 C -0.03264 0.65 -0.03246 0.65278 -0.03159 0.65486 C -0.03073 0.65741 -0.02899 0.65926 -0.02812 0.66204 C -0.02656 0.66644 -0.02569 0.6713 -0.02465 0.67593 L -0.02118 0.69005 C -0.02048 0.69236 -0.02066 0.69537 -0.01927 0.69699 C -0.01649 0.70093 -0.01406 0.70347 -0.01232 0.7088 C -0.01076 0.7132 -0.00989 0.71806 -0.00885 0.72269 L -0.00712 0.72986 C -0.00642 0.73218 -0.00625 0.73472 -0.00538 0.73681 C -0.00416 0.73912 -0.0026 0.74121 -0.00173 0.74375 C -0.00173 0.74375 0.00261 0.76134 0.00347 0.76482 C 0.00538 0.77222 0.00486 0.77384 0.01042 0.77894 C 0.01198 0.78033 0.01407 0.78056 0.0158 0.78125 C 0.01806 0.78588 0.02153 0.79005 0.02275 0.79537 C 0.02344 0.79769 0.02344 0.80046 0.02448 0.80232 C 0.03247 0.81551 0.02847 0.79583 0.04028 0.81158 L 0.04393 0.81644 " pathEditMode="relative" ptsTypes="AAAAAAAAA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 0 L -0.0651 0.00254 C -0.06875 0.00301 -0.07152 0.00787 -0.07378 0.0118 C -0.07691 0.01736 -0.07829 0.0243 -0.0809 0.03055 C -0.08524 0.0412 -0.08611 0.04236 -0.09131 0.05162 C -0.09322 0.05787 -0.09548 0.06389 -0.0967 0.07037 C -0.09774 0.07639 -0.09756 0.08287 -0.09843 0.08889 C -0.10052 0.10277 -0.10312 0.11689 -0.10538 0.13078 C -0.10607 0.15185 -0.10711 0.17291 -0.10711 0.19398 C -0.10711 0.20972 -0.10538 0.22523 -0.10538 0.24074 C -0.10538 0.24861 -0.10625 0.25648 -0.10711 0.26412 C -0.10746 0.26666 -0.1085 0.26875 -0.10902 0.27106 C -0.11336 0.29166 -0.10816 0.27083 -0.1125 0.2875 C -0.11302 0.29375 -0.11336 0.3 -0.11423 0.30625 C -0.1151 0.3125 -0.1177 0.325 -0.1177 0.325 C -0.11857 0.34907 -0.11822 0.37176 -0.12118 0.39514 C -0.1217 0.39838 -0.12239 0.40139 -0.12291 0.40439 C -0.12638 0.44444 -0.12656 0.43912 -0.12291 0.50046 C -0.12256 0.50717 -0.1184 0.51736 -0.11597 0.52384 C -0.11579 0.5243 -0.11336 0.53865 -0.1125 0.54004 C -0.11111 0.54236 -0.1092 0.54375 -0.10711 0.5449 C -0.10381 0.54676 -0.0967 0.54953 -0.0967 0.54953 C -0.08506 0.55972 -0.09756 0.54953 -0.08611 0.55648 C -0.08142 0.55949 -0.07204 0.56597 -0.07204 0.56597 C -0.06684 0.56504 -0.06076 0.56736 -0.05625 0.56342 C -0.05312 0.56088 -0.0559 0.55231 -0.05277 0.54953 C -0.046 0.54352 -0.04947 0.5456 -0.04218 0.54236 C -0.04166 0.54004 -0.04097 0.53773 -0.04045 0.53541 C -0.03715 0.52014 -0.03697 0.51342 -0.04045 0.49328 C -0.04114 0.48981 -0.04895 0.48356 -0.05104 0.48171 C -0.0559 0.4618 -0.04895 0.48611 -0.05625 0.4699 C -0.06319 0.45486 -0.0526 0.47014 -0.06145 0.45833 C -0.06267 0.4537 -0.06441 0.44907 -0.0651 0.44421 L -0.06684 0.43032 " pathEditMode="relative" ptsTypes="AAAAAAAAAAAAAAAAAAAAAAAAAAAAAAAAAAA">
                                      <p:cBhvr>
                                        <p:cTn id="4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0 0 C -0.01997 0.00093 -0.03993 0.00046 -0.05972 0.00255 C -0.0691 0.00347 -0.07049 0.0081 -0.07726 0.01412 C -0.08021 0.01667 -0.08333 0.01829 -0.08611 0.02107 C -0.09097 0.02639 -0.09479 0.0331 -0.09844 0.03982 C -0.09965 0.04213 -0.10052 0.04468 -0.10191 0.04699 C -0.10295 0.04861 -0.10451 0.04977 -0.10538 0.05162 C -0.10677 0.0544 -0.10764 0.05787 -0.10885 0.06088 C -0.1099 0.06343 -0.11129 0.06551 -0.11233 0.06806 C -0.11302 0.07176 -0.11354 0.0757 -0.11424 0.07963 C -0.11476 0.08287 -0.11563 0.08588 -0.11597 0.08912 C -0.1191 0.11667 -0.11476 0.10232 -0.12118 0.11945 C -0.1217 0.12408 -0.12292 0.12847 -0.12292 0.13333 C -0.12292 0.21389 -0.12535 0.19468 -0.11945 0.2338 C -0.11997 0.24352 -0.12083 0.26435 -0.12292 0.27593 C -0.12639 0.29421 -0.12483 0.28495 -0.13004 0.29699 C -0.13889 0.31783 -0.12847 0.2963 -0.13698 0.31343 C -0.1382 0.3213 -0.13854 0.32917 -0.14045 0.33681 C -0.14479 0.35394 -0.14306 0.34607 -0.14566 0.36019 C -0.14514 0.41875 -0.14566 0.47708 -0.14392 0.53565 C -0.14375 0.54514 -0.13924 0.54491 -0.13524 0.54977 C -0.13212 0.55324 -0.1283 0.55648 -0.12639 0.56134 C -0.12535 0.56458 -0.12396 0.56759 -0.12292 0.57083 C -0.12292 0.57083 -0.11858 0.5882 -0.11771 0.5919 C -0.11701 0.59421 -0.11771 0.59815 -0.11597 0.59884 L -0.10538 0.60347 C -0.09948 0.60278 -0.09358 0.60232 -0.08785 0.60116 C -0.08142 0.59977 -0.08316 0.59792 -0.07726 0.59421 C -0.0757 0.59306 -0.07379 0.59259 -0.07205 0.5919 C -0.06979 0.59097 -0.06736 0.59028 -0.0651 0.58935 C -0.06146 0.58796 -0.05799 0.58634 -0.05451 0.58472 C -0.05278 0.58403 -0.05104 0.5831 -0.04931 0.58241 C -0.04045 0.5794 -0.04445 0.58102 -0.03698 0.57778 C -0.03455 0.57847 -0.03212 0.5787 -0.02986 0.58009 C -0.02847 0.58102 -0.02795 0.5838 -0.02639 0.58472 C -0.00139 0.60139 -0.02604 0.58033 -0.01059 0.59421 C -0.00625 0.61713 -0.01198 0.59329 -0.00538 0.6081 C -0.00434 0.61019 -0.00417 0.61273 -0.00365 0.61528 C -0.00122 0.62593 -0.00191 0.62292 -0.00191 0.63403 " pathEditMode="relative" ptsTypes="AAAAAAAAAAAAAAAAAAAAAAAAAAAAAAAAAAAAAAAA">
                                      <p:cBhvr>
                                        <p:cTn id="4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 0 C -0.02795 -0.00371 -0.0302 -0.00533 -0.0684 0.00231 C -0.07118 0.00301 -0.07309 0.00694 -0.07534 0.00926 C -0.08472 0.02801 -0.07239 0.00555 -0.0842 0.02106 C -0.08628 0.02384 -0.09097 0.03333 -0.09288 0.0375 C -0.09687 0.05856 -0.09184 0.03264 -0.09809 0.06319 C -0.09878 0.0662 -0.09913 0.06944 -0.09982 0.07245 C -0.10086 0.07569 -0.10243 0.0787 -0.10347 0.08194 C -0.10416 0.08402 -0.10451 0.08657 -0.1052 0.08889 C -0.10868 0.11689 -0.10555 0.08912 -0.10868 0.1331 C -0.1092 0.13935 -0.10989 0.1456 -0.11041 0.15185 C -0.11093 0.16574 -0.11145 0.17986 -0.11215 0.19398 C -0.1125 0.20069 -0.11406 0.22245 -0.11562 0.23125 C -0.11666 0.23611 -0.11823 0.24051 -0.11927 0.24537 C -0.11979 0.24861 -0.12031 0.25162 -0.121 0.25463 C -0.12604 0.27824 -0.11892 0.24189 -0.12448 0.27106 C -0.125 0.27893 -0.12534 0.2868 -0.12621 0.29444 C -0.12656 0.29699 -0.1276 0.29907 -0.12795 0.30162 C -0.12882 0.30625 -0.12916 0.31088 -0.12968 0.31551 C -0.13038 0.3287 -0.13073 0.34213 -0.13142 0.35532 C -0.13194 0.36319 -0.13281 0.37083 -0.13316 0.3787 C -0.13402 0.3912 -0.13437 0.4037 -0.13489 0.4162 C -0.13437 0.44421 -0.1342 0.47222 -0.13316 0.50023 C -0.13316 0.50347 -0.13246 0.50671 -0.13142 0.50972 C -0.13073 0.51226 -0.12916 0.51435 -0.12795 0.51666 C -0.12743 0.51967 -0.12569 0.52963 -0.12448 0.5331 C -0.12239 0.53842 -0.11718 0.54652 -0.11389 0.54953 C -0.11215 0.55092 -0.11024 0.55231 -0.10868 0.55416 C -0.10677 0.55625 -0.10555 0.55926 -0.10347 0.56111 C -0.10191 0.5625 -0.1 0.56319 -0.09809 0.56342 C -0.09236 0.56458 -0.08645 0.56504 -0.08055 0.56574 C -0.07951 0.56736 -0.07795 0.56851 -0.07708 0.5706 C -0.07274 0.58009 -0.07847 0.57569 -0.07187 0.58449 C -0.07031 0.58657 -0.06857 0.58819 -0.06666 0.58912 C -0.06319 0.5912 -0.05607 0.59398 -0.05607 0.59398 C -0.05486 0.59629 -0.0533 0.59838 -0.0526 0.60092 C -0.05156 0.60393 -0.05139 0.60717 -0.05086 0.61018 C -0.04895 0.61898 -0.04861 0.61666 -0.04722 0.62662 C -0.04652 0.63217 -0.04652 0.63773 -0.04548 0.64305 C -0.04479 0.64791 -0.04288 0.65231 -0.04201 0.65717 C -0.03923 0.67199 -0.04166 0.66365 -0.03333 0.68055 L -0.02968 0.6875 C -0.02708 0.70162 -0.02882 0.69375 -0.02448 0.71088 C -0.02395 0.71319 -0.02413 0.7162 -0.02274 0.71782 C -0.021 0.72014 -0.01944 0.72291 -0.01753 0.725 C 0.00139 0.74444 -0.01371 0.72523 -0.00173 0.7412 C -0.00104 0.74351 -0.00069 0.74606 0 0.74838 C 0.00295 0.75601 0.00782 0.7618 0.01407 0.76458 C 0.01754 0.7662 0.02153 0.76666 0.02466 0.76944 C 0.03143 0.77546 0.02795 0.77314 0.03507 0.77639 C 0.03889 0.79166 0.03368 0.77662 0.04219 0.78564 C 0.0448 0.78842 0.04566 0.7956 0.04914 0.79745 C 0.05087 0.79838 0.05261 0.79745 0.05452 0.79745 " pathEditMode="relative" ptsTypes="AAAAAAA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7.22222E-6 7.40741E-7 L -7.22222E-6 7.40741E-7 C -0.00539 -0.00301 -0.01042 -0.00671 -0.0158 -0.00926 C -0.01876 -0.01065 -0.02171 -0.01065 -0.02466 -0.01157 C -0.04028 -0.0162 -0.02223 -0.01273 -0.04914 -0.0162 C -0.05105 -0.01713 -0.05261 -0.01805 -0.05452 -0.01852 C -0.07257 -0.02338 -0.07674 -0.02037 -0.10001 -0.01852 C -0.10244 -0.01713 -0.10539 -0.01667 -0.10712 -0.01389 C -0.11233 -0.00602 -0.11146 -0.00092 -0.11407 0.00718 C -0.11737 0.01713 -0.11789 0.0169 -0.12292 0.02593 C -0.12344 0.02824 -0.12396 0.03056 -0.12466 0.03287 C -0.1257 0.03611 -0.12761 0.03889 -0.12813 0.04213 C -0.12935 0.04977 -0.1283 0.0581 -0.12987 0.06551 C -0.13126 0.07222 -0.13698 0.08426 -0.13698 0.08426 C -0.13751 0.09676 -0.13768 0.10926 -0.13872 0.12176 C -0.13889 0.125 -0.13942 0.12778 -0.14046 0.13079 C -0.14132 0.13333 -0.14271 0.13542 -0.14393 0.13796 C -0.14827 0.16065 -0.14306 0.13218 -0.1474 0.15903 C -0.14792 0.16204 -0.14862 0.16505 -0.14914 0.16829 C -0.14983 0.1838 -0.15053 0.19954 -0.15087 0.21505 C -0.15174 0.24398 -0.15174 0.27269 -0.15278 0.30162 C -0.15278 0.30232 -0.15539 0.33125 -0.15626 0.33426 C -0.15678 0.33634 -0.15851 0.3375 -0.15973 0.33912 C -0.16476 0.35949 -0.16025 0.33912 -0.1632 0.38588 C -0.16407 0.4 -0.16563 0.41389 -0.16667 0.42801 L -0.16841 0.44908 C -0.16754 0.48588 -0.16928 0.50023 -0.16494 0.52847 C -0.16459 0.53171 -0.16424 0.53495 -0.1632 0.53796 C -0.16233 0.54051 -0.16094 0.54259 -0.15973 0.54491 C -0.15921 0.54792 -0.15903 0.55139 -0.15799 0.55417 C -0.15365 0.56574 -0.15348 0.56158 -0.1474 0.56829 C -0.14549 0.57037 -0.14393 0.57292 -0.14219 0.57523 C -0.14011 0.58102 -0.1349 0.59583 -0.1316 0.59861 L -0.12639 0.60347 C -0.11997 0.60255 -0.11337 0.60255 -0.10712 0.60093 C -0.10348 0.60023 -0.09653 0.5963 -0.09653 0.5963 C -0.09271 0.5912 -0.09098 0.58796 -0.08612 0.58472 C -0.08438 0.58357 -0.08247 0.5831 -0.08073 0.58241 C -0.07969 0.58079 -0.07865 0.5787 -0.07726 0.57755 C -0.07084 0.57245 -0.06285 0.57662 -0.05626 0.57755 C -0.05452 0.57847 -0.05261 0.5787 -0.05105 0.57986 C -0.04879 0.58171 -0.0448 0.58912 -0.04393 0.59167 C -0.04237 0.59607 -0.04358 0.60301 -0.04046 0.60579 L -0.03525 0.61042 C -0.03403 0.61505 -0.03178 0.61945 -0.0316 0.62431 C -0.02987 0.7044 -0.04063 0.68009 -0.02639 0.70857 C -0.02379 0.71875 -0.02396 0.72222 -0.01945 0.72963 C -0.01459 0.7375 -0.01389 0.73495 -0.0106 0.74375 C -0.00973 0.74583 -0.00973 0.74861 -0.00886 0.7507 C -0.00799 0.75324 -0.00539 0.75787 -0.00539 0.75787 " pathEditMode="relative" ptsTypes="AAAAA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0 0 C -0.0059 -0.00162 -0.01181 -0.00278 -0.01771 -0.00463 C -0.0533 -0.01644 -0.0066 -0.00371 -0.03698 -0.01181 C -0.04618 -0.00857 -0.05573 -0.00625 -0.06493 -0.00232 C -0.07379 0.00139 -0.06754 0.00347 -0.07379 0.0118 C -0.07552 0.01412 -0.07847 0.01458 -0.08073 0.01643 C -0.08715 0.02129 -0.08524 0.02199 -0.09306 0.02569 C -0.09531 0.02685 -0.09774 0.02731 -0.1 0.02801 C -0.11771 0.03472 -0.09045 0.02546 -0.11233 0.03287 C -0.11354 0.03426 -0.11458 0.03611 -0.1158 0.0375 C -0.11754 0.03912 -0.11979 0.04004 -0.12101 0.04213 C -0.12274 0.0449 -0.12327 0.04838 -0.12465 0.05139 C -0.12761 0.05833 -0.12778 0.0581 -0.1316 0.06319 C -0.13212 0.0662 -0.13212 0.06967 -0.13333 0.07245 C -0.13455 0.07546 -0.13768 0.07639 -0.13854 0.07963 C -0.14011 0.08472 -0.13958 0.09051 -0.14045 0.09583 C -0.14132 0.10115 -0.14288 0.10648 -0.14393 0.11203 C -0.14601 0.12314 -0.1474 0.13379 -0.14913 0.1449 C -0.14965 0.18148 -0.14983 0.21805 -0.15087 0.25486 C -0.15104 0.25879 -0.15208 0.2625 -0.15261 0.26643 C -0.15538 0.28287 -0.1533 0.26921 -0.15608 0.28287 C -0.15677 0.28588 -0.15695 0.28935 -0.15799 0.29213 C -0.16806 0.32407 -0.15573 0.27662 -0.1632 0.30625 C -0.16372 0.31412 -0.16424 0.32199 -0.16493 0.32963 C -0.16545 0.33426 -0.16632 0.33889 -0.16667 0.34375 C -0.16754 0.35764 -0.16788 0.37176 -0.1684 0.38588 C -0.16875 0.4037 -0.17222 0.48194 -0.1684 0.51458 C -0.16806 0.51736 -0.16632 0.51921 -0.16493 0.52152 C -0.16077 0.52824 -0.16163 0.52477 -0.15608 0.53078 C -0.15278 0.53449 -0.14931 0.53958 -0.1474 0.5449 C -0.14653 0.54699 -0.14688 0.55023 -0.14566 0.55185 C -0.14427 0.5537 -0.14202 0.55324 -0.14045 0.55416 C -0.12674 0.56342 -0.14306 0.55532 -0.12986 0.56134 C -0.11476 0.57477 -0.13386 0.55856 -0.11927 0.56828 C -0.11736 0.56944 -0.11615 0.57222 -0.11406 0.57291 C -0.10955 0.57453 -0.10469 0.57453 -0.1 0.57523 C -0.09896 0.57685 -0.09757 0.57824 -0.09653 0.58009 C -0.09514 0.58217 -0.09462 0.58518 -0.09306 0.58703 C -0.09167 0.58865 -0.08941 0.58819 -0.08785 0.58935 C -0.08594 0.59051 -0.0842 0.59236 -0.08247 0.59398 C -0.08143 0.59629 -0.07986 0.59838 -0.07899 0.60115 C -0.07518 0.6125 -0.07604 0.61389 -0.07379 0.62453 C -0.07274 0.62916 -0.07136 0.63379 -0.07031 0.63842 L -0.06667 0.65254 C -0.06146 0.67384 -0.06962 0.64027 -0.0632 0.67129 C -0.06233 0.67592 -0.05972 0.68518 -0.05972 0.68518 C -0.06024 0.69305 -0.06007 0.70115 -0.06146 0.70856 C -0.06181 0.71088 -0.06389 0.71157 -0.06493 0.71342 C -0.06893 0.7199 -0.0684 0.7199 -0.07031 0.72731 C -0.06962 0.73125 -0.06997 0.73564 -0.0684 0.73912 C -0.06736 0.74143 -0.06389 0.7412 -0.0632 0.74375 C -0.05521 0.77291 -0.06823 0.75879 -0.05625 0.76944 L -0.05278 0.78356 C -0.05208 0.78588 -0.05243 0.78912 -0.05087 0.79051 C -0.04497 0.79583 -0.04722 0.79328 -0.04393 0.79745 " pathEditMode="relative" ptsTypes="AAAAAAAAAAAAAAAAAAAAAAAAAAAAAAAAAAAAAAAAAAAAAAAAAAAAAAAA">
                                      <p:cBhvr>
                                        <p:cTn id="4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0 0 L -0.01771 -0.00463 C -0.01997 -0.00532 -0.02223 -0.00625 -0.02466 -0.00694 C -0.02761 -0.00787 -0.03056 -0.00856 -0.03351 -0.00926 C -0.03577 -0.00995 -0.03803 -0.01134 -0.04046 -0.01157 C -0.0474 -0.01273 -0.05452 -0.01319 -0.06146 -0.01412 L -0.09844 -0.01157 C -0.09931 -0.01134 -0.10643 0.00695 -0.10712 0.00949 C -0.10799 0.0125 -0.1073 0.01644 -0.10886 0.01875 C -0.11164 0.02292 -0.11546 0.02639 -0.11945 0.02801 C -0.1231 0.02986 -0.12882 0.03195 -0.13178 0.03519 C -0.13612 0.04005 -0.13941 0.04676 -0.14393 0.05139 C -0.14636 0.05394 -0.14896 0.05579 -0.15105 0.05857 C -0.15487 0.06366 -0.15973 0.07222 -0.16164 0.07963 C -0.16303 0.08565 -0.16511 0.09815 -0.16511 0.09815 C -0.16563 0.10602 -0.16615 0.11389 -0.16685 0.12176 C -0.16737 0.12778 -0.16841 0.1338 -0.16858 0.14005 C -0.17171 0.23218 -0.16355 0.19722 -0.17205 0.23125 C -0.17275 0.24144 -0.1731 0.25162 -0.17379 0.26181 C -0.17431 0.26806 -0.17518 0.27431 -0.17553 0.28056 C -0.1783 0.32454 -0.17171 0.3088 -0.18091 0.32732 C -0.18143 0.33125 -0.18212 0.33496 -0.18264 0.33889 C -0.18386 0.34838 -0.18386 0.3581 -0.18612 0.3669 L -0.18959 0.38102 C -0.19167 0.42338 -0.19306 0.44491 -0.19306 0.49329 C -0.19306 0.50903 -0.19237 0.52454 -0.19132 0.54005 C -0.19115 0.5426 -0.19063 0.54491 -0.18959 0.54699 C -0.18872 0.54908 -0.18733 0.55023 -0.18612 0.55185 C -0.18212 0.56806 -0.18733 0.5507 -0.18091 0.56343 C -0.17935 0.56644 -0.179 0.57014 -0.17744 0.57292 C -0.17188 0.58241 -0.16962 0.58357 -0.16337 0.58912 C -0.16216 0.59144 -0.16164 0.59468 -0.15973 0.5963 C -0.1566 0.59885 -0.15278 0.59931 -0.14931 0.60093 C -0.14115 0.6044 -0.14584 0.60278 -0.13525 0.60556 C -0.13351 0.60718 -0.13178 0.60903 -0.13004 0.61019 C -0.12709 0.61227 -0.12049 0.61389 -0.11771 0.61482 C -0.11407 0.61644 -0.10712 0.61968 -0.10712 0.61968 C -0.10313 0.63565 -0.10782 0.61574 -0.10365 0.63843 C -0.10313 0.64074 -0.10244 0.64306 -0.10191 0.64537 C -0.10122 0.64838 -0.10087 0.65162 -0.10018 0.65463 C -0.09914 0.6588 -0.09688 0.67176 -0.09306 0.6757 C -0.09167 0.67732 -0.08959 0.67732 -0.08785 0.67801 L -0.08438 0.68287 " pathEditMode="relative" ptsTypes="AAAAAAAAAAAAAAAAAAAAAAAAAAAAAAAAAAAAAAAAAAAA">
                                      <p:cBhvr>
                                        <p:cTn id="5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 0 C -0.00538 -0.00301 -0.01042 -0.00694 -0.0158 -0.00926 C -0.02621 -0.01389 -0.0368 -0.01736 -0.04739 -0.02106 C -0.05885 -0.025 -0.07743 -0.03032 -0.08958 -0.03264 C -0.09531 -0.0338 -0.10121 -0.03426 -0.10712 -0.03495 L -0.12292 -0.0375 C -0.13576 -0.03588 -0.14878 -0.03611 -0.16146 -0.03264 C -0.16389 -0.03194 -0.16562 -0.0287 -0.16667 -0.02569 C -0.16927 -0.01829 -0.17014 -0.01018 -0.17205 -0.00231 C -0.17257 0 -0.17309 0.00232 -0.17378 0.00463 C -0.17326 0.02593 -0.17153 0.12847 -0.17014 0.15903 C -0.16996 0.16366 -0.16892 0.16829 -0.1684 0.17292 C -0.16771 0.18148 -0.16736 0.19005 -0.16667 0.19861 C -0.16736 0.21829 -0.16753 0.23773 -0.1684 0.25718 C -0.16875 0.26273 -0.16996 0.26806 -0.17014 0.27361 C -0.17118 0.28982 -0.17101 0.30625 -0.17205 0.32269 C -0.17205 0.32523 -0.17326 0.32732 -0.17378 0.32963 C -0.17448 0.33357 -0.175 0.3375 -0.17552 0.34144 C -0.17604 0.34607 -0.17604 0.35093 -0.17726 0.35556 C -0.17778 0.35764 -0.17951 0.35857 -0.18073 0.36019 C -0.18125 0.36713 -0.1816 0.37431 -0.18246 0.38125 C -0.18281 0.38357 -0.18403 0.38565 -0.1842 0.3882 C -0.18976 0.4757 -0.18316 0.41019 -0.18767 0.4537 C -0.18715 0.47245 -0.1875 0.4912 -0.18594 0.50995 C -0.18576 0.51273 -0.18351 0.51435 -0.18246 0.5169 C -0.1816 0.51921 -0.1816 0.52176 -0.18073 0.52384 C -0.17864 0.52894 -0.17604 0.53333 -0.17378 0.53796 L -0.17014 0.54491 C -0.16649 0.55232 -0.16406 0.55833 -0.15799 0.56366 C -0.15625 0.56528 -0.15469 0.56759 -0.1526 0.56829 C -0.14757 0.57014 -0.14219 0.56991 -0.13698 0.57083 C -0.12934 0.56991 -0.12153 0.57037 -0.11406 0.56829 C -0.1125 0.56806 -0.11198 0.56505 -0.11059 0.56366 C -0.10729 0.56042 -0.1 0.5544 -0.1 0.5544 C -0.09896 0.55208 -0.09809 0.54931 -0.09653 0.54722 C -0.09323 0.54283 -0.09028 0.54213 -0.08611 0.54028 C -0.05989 0.54283 -0.06736 0.53495 -0.05799 0.54722 L -0.05625 0.54977 " pathEditMode="relative" ptsTypes="AAAAAAAAAAAAAAAAAAAAAAAAAAAAAAAAAAAAAAA">
                                      <p:cBhvr>
                                        <p:cTn id="5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78 0.01181 -0.00607 0.02338 -0.00868 0.03519 C -0.01441 0.05996 -0.00885 0.04722 -0.0158 0.06088 C -0.01632 0.07107 -0.01701 0.08125 -0.01753 0.09144 C -0.01823 0.10787 -0.01875 0.15139 -0.02101 0.17292 C -0.02118 0.17546 -0.02239 0.17755 -0.02274 0.17986 C -0.02344 0.18449 -0.02413 0.18935 -0.02448 0.19398 C -0.02517 0.20185 -0.02535 0.20972 -0.02621 0.21736 C -0.02708 0.22477 -0.0283 0.22708 -0.02969 0.2338 C -0.03194 0.24375 -0.03142 0.24398 -0.03333 0.25486 C -0.03594 0.27037 -0.03541 0.26088 -0.0368 0.28287 C -0.0375 0.29445 -0.03767 0.30625 -0.03854 0.31806 C -0.03889 0.32338 -0.03976 0.32894 -0.04028 0.33426 C -0.04097 0.34213 -0.04097 0.35 -0.04201 0.35764 C -0.0434 0.36713 -0.04722 0.38588 -0.04722 0.38588 C -0.0467 0.41621 -0.04635 0.44653 -0.04548 0.47708 C -0.04531 0.48796 -0.04462 0.49884 -0.04375 0.50972 C -0.0434 0.51574 -0.04236 0.52454 -0.04028 0.53079 C -0.03871 0.53565 -0.03698 0.54028 -0.03507 0.54491 C -0.03403 0.54722 -0.03246 0.54931 -0.0316 0.55185 C -0.03073 0.55394 -0.03073 0.55671 -0.02969 0.5588 C -0.02639 0.56551 -0.01823 0.57153 -0.01389 0.57523 L -0.00347 0.58449 L 0.00174 0.58935 C 0.00764 0.58843 0.01372 0.58866 0.01945 0.58681 C 0.025 0.58519 0.02379 0.58102 0.02813 0.57755 C 0.02969 0.57639 0.0316 0.57593 0.03334 0.57523 C 0.03455 0.57292 0.03559 0.57037 0.03698 0.56829 C 0.03802 0.56644 0.03959 0.56551 0.04045 0.56343 C 0.04132 0.56134 0.04167 0.5588 0.04219 0.55648 C 0.04271 0.55023 0.04288 0.54398 0.04393 0.53773 C 0.04462 0.53287 0.0474 0.52384 0.0474 0.52384 C 0.04688 0.50417 0.04653 0.48472 0.04566 0.46528 C 0.04531 0.45671 0.0434 0.44815 0.04393 0.43958 C 0.0441 0.43681 0.04705 0.43542 0.0474 0.43264 C 0.04827 0.42477 0.0474 0.4169 0.0474 0.40926 " pathEditMode="relative" ptsTypes="AAAAAAAAAAAAAAAAAAAAAAAAAAAAAAAAAAAAA">
                                      <p:cBhvr>
                                        <p:cTn id="5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348 0.11389 0.00156 0.02014 -0.00539 0.08195 C -0.00973 0.12176 -0.00469 0.09236 -0.00886 0.11482 C -0.00938 0.12477 -0.01025 0.13495 -0.01059 0.14514 C -0.01146 0.1706 -0.01129 0.1963 -0.01233 0.22222 C -0.0125 0.22616 -0.01337 0.22986 -0.01407 0.2338 C -0.01511 0.24005 -0.01754 0.25255 -0.01754 0.25255 C -0.01823 0.26574 -0.01841 0.27917 -0.01928 0.29236 C -0.01945 0.29468 -0.02084 0.29676 -0.02101 0.29931 C -0.02205 0.30857 -0.02205 0.31806 -0.02292 0.32732 C -0.02379 0.33843 -0.02327 0.34977 -0.02639 0.36019 C -0.02744 0.36412 -0.029 0.36783 -0.02987 0.37176 C -0.03125 0.37801 -0.03334 0.39051 -0.03334 0.39051 C -0.03733 0.4331 -0.03282 0.38171 -0.03681 0.4537 C -0.03716 0.45995 -0.03803 0.4662 -0.03855 0.47245 C -0.03924 0.4794 -0.03976 0.48634 -0.04028 0.49352 C -0.03855 0.52153 -0.0382 0.54977 -0.03507 0.57778 C -0.03455 0.58264 -0.02674 0.59005 -0.02466 0.59398 C -0.02309 0.59676 -0.02257 0.60046 -0.02101 0.60347 C -0.01615 0.6125 -0.01372 0.61134 -0.00539 0.61505 L 0.0052 0.61968 L 0.01041 0.62222 L 0.01579 0.62454 C 0.01684 0.62685 0.01753 0.62963 0.01927 0.63148 C 0.02118 0.6338 0.02395 0.63449 0.02621 0.63611 C 0.02968 0.63866 0.03263 0.64144 0.03506 0.6456 C 0.03628 0.64769 0.0375 0.65 0.03854 0.65255 C 0.04149 0.65972 0.0434 0.66713 0.04722 0.67361 C 0.05104 0.67963 0.05486 0.6831 0.05954 0.6875 C 0.06128 0.68935 0.06319 0.69051 0.06475 0.69236 C 0.07968 0.7088 0.06145 0.69236 0.07534 0.70162 C 0.07725 0.70301 0.07864 0.70533 0.08055 0.70625 C 0.08402 0.70787 0.08767 0.70764 0.09114 0.70857 C 0.09288 0.70926 0.09461 0.71019 0.09635 0.71111 C 0.09756 0.71343 0.09895 0.71551 0.09982 0.71806 C 0.10069 0.72014 0.10138 0.72269 0.10156 0.725 C 0.10347 0.74236 0.10329 0.74398 0.10329 0.75556 " pathEditMode="relative" ptsTypes="AAAAAAAAAAAAAAAAAAAAAAAAAAAAAAAAAAAAAA">
                                      <p:cBhvr>
                                        <p:cTn id="5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035 -0.00093 L 0.00035 -0.00093 C 0.00208 0.00856 0.00347 0.01805 0.00556 0.02731 C 0.00643 0.03055 0.00833 0.03333 0.00903 0.03657 C 0.00972 0.03958 0.01233 0.06528 0.01268 0.06713 C 0.01198 0.09421 0.01233 0.12176 0.01094 0.14884 C 0.01059 0.15509 0.00799 0.16111 0.00729 0.16736 C 0.00538 0.18865 0.00712 0.18009 0.00382 0.19305 C 0.00278 0.21134 0.00208 0.23102 0.00035 0.2493 C -0.00017 0.25393 -0.00087 0.25856 -0.00139 0.26342 C -0.00469 0.33889 -0.00035 0.2824 -0.00486 0.3125 C -0.00521 0.31435 -0.00764 0.33541 -0.00851 0.33819 C -0.0092 0.34074 -0.01076 0.34282 -0.01198 0.34514 C -0.0125 0.35069 -0.01319 0.35602 -0.01371 0.36157 C -0.01493 0.37407 -0.01562 0.38657 -0.01719 0.39907 L -0.01892 0.41296 C -0.02274 0.47014 -0.01927 0.4493 -0.02413 0.47615 C -0.02361 0.50278 -0.02361 0.52916 -0.02239 0.55578 C -0.02239 0.5581 -0.0217 0.56065 -0.02066 0.56273 C -0.01979 0.56458 -0.0184 0.56597 -0.01719 0.56736 C -0.01597 0.5706 -0.01476 0.57361 -0.01371 0.57685 C -0.01215 0.58125 -0.00955 0.59004 -0.00851 0.5956 C -0.00677 0.6037 -0.00781 0.60717 -0.00139 0.6118 C 0.00208 0.61458 0.01163 0.61736 0.01615 0.61898 L 0.02656 0.62824 C 0.02847 0.62986 0.02986 0.63194 0.03195 0.63287 L 0.04236 0.63773 C 0.04306 0.63518 0.04288 0.6324 0.0441 0.63055 C 0.04549 0.62893 0.04774 0.6294 0.04948 0.62824 C 0.05139 0.62708 0.05295 0.62523 0.05469 0.62361 C 0.06024 0.59421 0.05313 0.63078 0.05816 0.60717 C 0.05886 0.60416 0.0592 0.60092 0.0599 0.59791 C 0.06493 0.5743 0.05799 0.61065 0.06354 0.58148 C 0.06146 0.54143 0.06441 0.5574 0.05816 0.5324 C 0.0566 0.52569 0.0566 0.52245 0.05122 0.51828 C 0.04913 0.51666 0.04653 0.5169 0.0441 0.51597 C 0.04236 0.51528 0.04063 0.51481 0.03889 0.51365 C 0.02795 0.50625 0.04028 0.50903 0.02309 0.50903 " pathEditMode="relative" ptsTypes="AAAAAAAAAAAAAAAAAAAAAAAAAAAAAAAAAAAAAA">
                                      <p:cBhvr>
                                        <p:cTn id="5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868 -3.7037E-6 L 0.00868 0.00024 C 0.05468 0.06459 0.03958 0.03102 0.06284 0.10764 C 0.06354 0.10996 0.06406 0.11227 0.06458 0.11482 C 0.06024 0.17639 0.06302 0.14954 0.0559 0.20811 C 0.05538 0.2125 0.05451 0.21736 0.05416 0.22199 C 0.05364 0.22917 0.05347 0.23588 0.05243 0.24306 C 0.05173 0.24723 0.05 0.25093 0.04895 0.25486 C 0.04826 0.26274 0.04774 0.27014 0.04722 0.27824 C 0.04652 0.2875 0.04618 0.29699 0.04531 0.30602 C 0.04461 0.31528 0.04427 0.33774 0.0401 0.3507 C 0.03906 0.35394 0.03767 0.35695 0.03663 0.36019 C 0.0335 0.37014 0.0309 0.38033 0.02795 0.39051 C 0.02673 0.39399 0.0243 0.40209 0.0243 0.40232 C 0.02378 0.42871 0.02361 0.4551 0.02257 0.48172 C 0.02239 0.48704 0.02083 0.4926 0.02083 0.49815 C 0.02083 0.5007 0.01684 0.55672 0.0243 0.57986 C 0.02534 0.58311 0.02656 0.58635 0.02795 0.58936 C 0.02951 0.59329 0.03107 0.59746 0.03316 0.6007 C 0.03507 0.60417 0.03802 0.60695 0.0401 0.61019 C 0.04201 0.61297 0.04392 0.61644 0.04531 0.61968 C 0.05156 0.63311 0.046 0.62616 0.05416 0.64074 C 0.05555 0.64329 0.05711 0.64676 0.05937 0.64746 C 0.0651 0.65 0.07118 0.64885 0.07691 0.65 C 0.08038 0.6507 0.08385 0.65162 0.0875 0.65255 C 0.08975 0.65162 0.09253 0.65209 0.09444 0.65 C 0.09583 0.64861 0.096 0.64537 0.09618 0.64306 C 0.09704 0.63449 0.09652 0.6257 0.09791 0.61736 C 0.09843 0.61436 0.10052 0.61274 0.10138 0.61019 C 0.10555 0.59931 0.10329 0.58311 0.10329 0.57292 " pathEditMode="relative" rAng="0" ptsTypes="AAAAAAAAAAAAAAAAAAAAAAAAAAAAAA">
                                      <p:cBhvr>
                                        <p:cTn id="6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7" y="3261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 0 C 0.00504 0.01481 0.01337 0.03773 0.01754 0.05393 C 0.02066 0.06713 0.02361 0.08032 0.02622 0.09375 C 0.03577 0.14213 0.03472 0.13564 0.03854 0.16597 C 0.03785 0.2081 0.03837 0.25023 0.03681 0.29236 C 0.03663 0.29722 0.03438 0.30162 0.03334 0.30648 C 0.03038 0.31805 0.02761 0.32824 0.02622 0.34143 C 0.0257 0.34699 0.025 0.35231 0.02448 0.35787 C 0.02205 0.38703 0.02101 0.40717 0.01927 0.43495 C 0.02014 0.45787 0.0191 0.4699 0.02275 0.48888 C 0.02309 0.4912 0.02396 0.49351 0.02448 0.49583 C 0.025 0.50995 0.02535 0.52407 0.02622 0.53796 C 0.02657 0.54189 0.02691 0.54606 0.02795 0.54976 C 0.02865 0.55231 0.03004 0.55463 0.03143 0.55671 C 0.03542 0.56273 0.04132 0.56782 0.04375 0.57546 C 0.04532 0.57986 0.04427 0.5868 0.04722 0.58958 C 0.05087 0.59259 0.05382 0.59699 0.05782 0.59884 L 0.06841 0.60347 C 0.07188 0.60185 0.0757 0.60115 0.07882 0.59884 C 0.09549 0.58657 0.07379 0.59629 0.08941 0.58703 C 0.09271 0.58518 0.09636 0.58402 0.1 0.5824 C 0.10174 0.58171 0.1033 0.58032 0.10521 0.58009 L 0.11927 0.57777 C 0.12917 0.57847 0.13924 0.57731 0.14913 0.58009 C 0.15122 0.58078 0.15157 0.58472 0.15261 0.58703 C 0.15347 0.58935 0.15347 0.59189 0.15434 0.59421 C 0.15521 0.59676 0.15677 0.59884 0.15782 0.60115 C 0.16129 0.60926 0.16111 0.60972 0.1632 0.61759 C 0.1625 0.6324 0.16216 0.64722 0.16129 0.66203 C 0.16111 0.66759 0.16077 0.67314 0.15955 0.67847 C 0.15903 0.68101 0.15729 0.6831 0.15608 0.68541 C 0.15486 0.69004 0.1533 0.69467 0.15261 0.69953 C 0.15191 0.70324 0.15157 0.7074 0.15087 0.71111 C 0.14983 0.71597 0.14827 0.72037 0.1474 0.72523 C 0.1467 0.72824 0.14618 0.73148 0.14549 0.73449 C 0.14341 0.74375 0.14393 0.75 0.13681 0.75324 C 0.13507 0.75393 0.13334 0.75324 0.1316 0.75324 " pathEditMode="relative" ptsTypes="AAAAAAAAAAAAAAAAAAAAAAAAAAAAAAAAAAAAAA">
                                      <p:cBhvr>
                                        <p:cTn id="6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0 0 C 0.00573 0.01505 0.01285 0.02894 0.01754 0.04468 C 0.0217 0.0588 0.0257 0.09074 0.02795 0.10764 C 0.02743 0.16204 0.02795 0.21667 0.02622 0.2713 C 0.02605 0.27546 0.02327 0.2787 0.02275 0.28287 C 0.02136 0.29537 0.02188 0.30787 0.02101 0.32037 C 0.02066 0.32361 0.02014 0.32685 0.01927 0.32986 C 0.01841 0.33241 0.01684 0.33449 0.0158 0.33681 C 0.01511 0.34074 0.01476 0.34468 0.01389 0.34838 C 0.0125 0.35486 0.00955 0.36065 0.00868 0.36713 C 0.0073 0.37708 0.00764 0.3875 0.00695 0.39769 C 0.00382 0.44074 0.00539 0.42894 0.00174 0.4537 C 0.00278 0.47083 0.0033 0.4882 0.00521 0.50533 C 0.00556 0.50857 0.00834 0.51111 0.00868 0.51458 C 0.01007 0.52778 0.00868 0.5412 0.01042 0.5544 C 0.01042 0.55463 0.01771 0.57083 0.01927 0.57315 C 0.02188 0.57732 0.02795 0.58472 0.02795 0.58472 C 0.0316 0.6037 0.02674 0.58472 0.03681 0.60347 C 0.03785 0.60556 0.03733 0.60857 0.03855 0.61042 C 0.04098 0.61458 0.04566 0.61597 0.04914 0.61759 C 0.06059 0.61458 0.06493 0.61227 0.079 0.61759 C 0.08091 0.61829 0.08108 0.62245 0.08247 0.62454 C 0.08351 0.62616 0.08473 0.62755 0.08594 0.62917 L 0.09115 0.65023 L 0.09306 0.65741 " pathEditMode="relative" ptsTypes="AAAAAAAAAAAAAAAAAAAAAAAAAA">
                                      <p:cBhvr>
                                        <p:cTn id="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4" grpId="0" animBg="1"/>
      <p:bldP spid="75" grpId="0" animBg="1"/>
      <p:bldP spid="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91255"/>
            <a:ext cx="9144000" cy="482957"/>
          </a:xfrm>
          <a:prstGeom prst="rect">
            <a:avLst/>
          </a:prstGeom>
          <a:gradFill flip="none" rotWithShape="1">
            <a:gsLst>
              <a:gs pos="25000">
                <a:srgbClr val="AF2724"/>
              </a:gs>
              <a:gs pos="37000">
                <a:srgbClr val="E06D6A"/>
              </a:gs>
              <a:gs pos="52000">
                <a:srgbClr val="AF272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3375" y="6284853"/>
            <a:ext cx="565363" cy="770771"/>
          </a:xfrm>
          <a:prstGeom prst="line">
            <a:avLst/>
          </a:prstGeom>
          <a:ln w="200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6612" y="6494233"/>
            <a:ext cx="34380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 smtClean="0">
                <a:solidFill>
                  <a:schemeClr val="bg1"/>
                </a:solidFill>
              </a:rPr>
              <a:t>A-THERMAL RETORT TECHNOLOGIES (PTY</a:t>
            </a:r>
            <a:r>
              <a:rPr lang="en-ZA" sz="1350" dirty="0">
                <a:solidFill>
                  <a:schemeClr val="bg1"/>
                </a:solidFill>
              </a:rPr>
              <a:t>) LTD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829" y="448217"/>
            <a:ext cx="5641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solidFill>
                  <a:srgbClr val="AF2724"/>
                </a:solidFill>
              </a:rPr>
              <a:t>Options for Asbestos </a:t>
            </a:r>
          </a:p>
          <a:p>
            <a:r>
              <a:rPr lang="en-ZA" sz="2800" b="1" dirty="0" smtClean="0">
                <a:solidFill>
                  <a:srgbClr val="AF2724"/>
                </a:solidFill>
              </a:rPr>
              <a:t>– Acid Treatment</a:t>
            </a:r>
            <a:endParaRPr lang="en-ZA" sz="2800" b="1" dirty="0">
              <a:solidFill>
                <a:srgbClr val="AF2724"/>
              </a:solidFill>
            </a:endParaRPr>
          </a:p>
        </p:txBody>
      </p:sp>
      <p:pic>
        <p:nvPicPr>
          <p:cNvPr id="9" name="Picture 8" descr="cid:image002.png@01D09EAE.DBDC997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5" y="212320"/>
            <a:ext cx="2876853" cy="759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s://upload.wikimedia.org/wikipedia/commons/c/c7/Anthophyllite_asbestos_SE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3" y="2117992"/>
            <a:ext cx="3761877" cy="3761878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kurzweilai.net/images/FreitasFig14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r="5119"/>
          <a:stretch/>
        </p:blipFill>
        <p:spPr bwMode="auto">
          <a:xfrm>
            <a:off x="4957010" y="2137005"/>
            <a:ext cx="3848668" cy="3761878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028958" y="1465200"/>
            <a:ext cx="3109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b="1" dirty="0" smtClean="0"/>
              <a:t>Mg</a:t>
            </a:r>
            <a:r>
              <a:rPr lang="en-ZA" sz="3200" b="1" baseline="-25000" dirty="0" smtClean="0"/>
              <a:t>3</a:t>
            </a:r>
            <a:r>
              <a:rPr lang="en-ZA" sz="3200" b="1" dirty="0" smtClean="0">
                <a:solidFill>
                  <a:srgbClr val="AF2724"/>
                </a:solidFill>
              </a:rPr>
              <a:t>Si</a:t>
            </a:r>
            <a:r>
              <a:rPr lang="en-ZA" sz="3200" b="1" baseline="-25000" dirty="0" smtClean="0">
                <a:solidFill>
                  <a:srgbClr val="AF2724"/>
                </a:solidFill>
              </a:rPr>
              <a:t>2</a:t>
            </a:r>
            <a:r>
              <a:rPr lang="en-ZA" sz="3200" b="1" dirty="0" smtClean="0">
                <a:solidFill>
                  <a:srgbClr val="AF2724"/>
                </a:solidFill>
              </a:rPr>
              <a:t>O</a:t>
            </a:r>
            <a:r>
              <a:rPr lang="en-ZA" sz="3200" b="1" baseline="-25000" dirty="0" smtClean="0">
                <a:solidFill>
                  <a:srgbClr val="AF2724"/>
                </a:solidFill>
              </a:rPr>
              <a:t>5</a:t>
            </a:r>
            <a:r>
              <a:rPr lang="en-ZA" sz="3200" b="1" dirty="0" smtClean="0"/>
              <a:t>(OH)</a:t>
            </a:r>
            <a:r>
              <a:rPr lang="en-ZA" sz="3200" b="1" baseline="-25000" dirty="0" smtClean="0"/>
              <a:t>4</a:t>
            </a:r>
            <a:endParaRPr lang="en-ZA" sz="3200" b="1" baseline="-25000" dirty="0"/>
          </a:p>
        </p:txBody>
      </p:sp>
      <p:sp>
        <p:nvSpPr>
          <p:cNvPr id="3" name="Rectangle 2"/>
          <p:cNvSpPr/>
          <p:nvPr/>
        </p:nvSpPr>
        <p:spPr>
          <a:xfrm>
            <a:off x="5781108" y="1479935"/>
            <a:ext cx="2083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3200" b="1" dirty="0" smtClean="0">
                <a:solidFill>
                  <a:srgbClr val="AF2724"/>
                </a:solidFill>
              </a:rPr>
              <a:t>SiO</a:t>
            </a:r>
            <a:r>
              <a:rPr lang="en-ZA" sz="3200" b="1" baseline="-25000" dirty="0" smtClean="0">
                <a:solidFill>
                  <a:srgbClr val="AF2724"/>
                </a:solidFill>
              </a:rPr>
              <a:t>2 </a:t>
            </a:r>
            <a:r>
              <a:rPr lang="en-ZA" sz="3200" b="1" dirty="0" smtClean="0"/>
              <a:t>(Silica)</a:t>
            </a:r>
            <a:endParaRPr lang="en-ZA" sz="3200" b="1" dirty="0"/>
          </a:p>
        </p:txBody>
      </p:sp>
      <p:sp>
        <p:nvSpPr>
          <p:cNvPr id="5" name="Right Arrow 4"/>
          <p:cNvSpPr/>
          <p:nvPr/>
        </p:nvSpPr>
        <p:spPr>
          <a:xfrm>
            <a:off x="4251157" y="3638991"/>
            <a:ext cx="609601" cy="577082"/>
          </a:xfrm>
          <a:prstGeom prst="rightArrow">
            <a:avLst/>
          </a:prstGeom>
          <a:solidFill>
            <a:srgbClr val="AF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052" name="Picture 4" descr="Image result for sandbox toy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10" y="2117992"/>
            <a:ext cx="3848668" cy="3761877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chrysoti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3" y="2112850"/>
            <a:ext cx="3777023" cy="3767019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12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91255"/>
            <a:ext cx="9144000" cy="482957"/>
          </a:xfrm>
          <a:prstGeom prst="rect">
            <a:avLst/>
          </a:prstGeom>
          <a:gradFill flip="none" rotWithShape="1">
            <a:gsLst>
              <a:gs pos="25000">
                <a:srgbClr val="AF2724"/>
              </a:gs>
              <a:gs pos="37000">
                <a:srgbClr val="E06D6A"/>
              </a:gs>
              <a:gs pos="52000">
                <a:srgbClr val="AF272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3375" y="6284853"/>
            <a:ext cx="565363" cy="770771"/>
          </a:xfrm>
          <a:prstGeom prst="line">
            <a:avLst/>
          </a:prstGeom>
          <a:ln w="200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6612" y="6494233"/>
            <a:ext cx="34380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 smtClean="0">
                <a:solidFill>
                  <a:schemeClr val="bg1"/>
                </a:solidFill>
              </a:rPr>
              <a:t>A-THERMAL RETORT TECHNOLOGIES (PTY</a:t>
            </a:r>
            <a:r>
              <a:rPr lang="en-ZA" sz="1350" dirty="0">
                <a:solidFill>
                  <a:schemeClr val="bg1"/>
                </a:solidFill>
              </a:rPr>
              <a:t>) LTD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829" y="448217"/>
            <a:ext cx="5641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solidFill>
                  <a:srgbClr val="AF2724"/>
                </a:solidFill>
              </a:rPr>
              <a:t>Options for Asbestos </a:t>
            </a:r>
          </a:p>
          <a:p>
            <a:r>
              <a:rPr lang="en-ZA" sz="2800" b="1" dirty="0" smtClean="0">
                <a:solidFill>
                  <a:srgbClr val="AF2724"/>
                </a:solidFill>
              </a:rPr>
              <a:t>– Acid Treatment</a:t>
            </a:r>
            <a:endParaRPr lang="en-ZA" sz="2800" b="1" dirty="0">
              <a:solidFill>
                <a:srgbClr val="AF2724"/>
              </a:solidFill>
            </a:endParaRPr>
          </a:p>
        </p:txBody>
      </p:sp>
      <p:pic>
        <p:nvPicPr>
          <p:cNvPr id="9" name="Picture 8" descr="cid:image002.png@01D09EAE.DBDC997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5" y="212320"/>
            <a:ext cx="2876853" cy="7591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97429" y="1750707"/>
            <a:ext cx="31099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800" b="1" i="1" dirty="0" smtClean="0">
                <a:solidFill>
                  <a:schemeClr val="accent5"/>
                </a:solidFill>
              </a:rPr>
              <a:t>Chrysotile</a:t>
            </a:r>
          </a:p>
          <a:p>
            <a:pPr algn="ctr"/>
            <a:r>
              <a:rPr lang="en-ZA" sz="3200" b="1" dirty="0" smtClean="0"/>
              <a:t>Mg</a:t>
            </a:r>
            <a:r>
              <a:rPr lang="en-ZA" sz="3200" b="1" baseline="-25000" dirty="0" smtClean="0"/>
              <a:t>3</a:t>
            </a:r>
            <a:r>
              <a:rPr lang="en-ZA" sz="3200" b="1" dirty="0" smtClean="0">
                <a:solidFill>
                  <a:srgbClr val="C00000"/>
                </a:solidFill>
              </a:rPr>
              <a:t>(</a:t>
            </a:r>
            <a:r>
              <a:rPr lang="en-ZA" sz="3200" b="1" dirty="0" smtClean="0">
                <a:solidFill>
                  <a:srgbClr val="AF2724"/>
                </a:solidFill>
              </a:rPr>
              <a:t>Si</a:t>
            </a:r>
            <a:r>
              <a:rPr lang="en-ZA" sz="3200" b="1" baseline="-25000" dirty="0" smtClean="0">
                <a:solidFill>
                  <a:srgbClr val="AF2724"/>
                </a:solidFill>
              </a:rPr>
              <a:t>2</a:t>
            </a:r>
            <a:r>
              <a:rPr lang="en-ZA" sz="3200" b="1" dirty="0" smtClean="0">
                <a:solidFill>
                  <a:srgbClr val="AF2724"/>
                </a:solidFill>
              </a:rPr>
              <a:t>O</a:t>
            </a:r>
            <a:r>
              <a:rPr lang="en-ZA" sz="3200" b="1" baseline="-25000" dirty="0" smtClean="0">
                <a:solidFill>
                  <a:srgbClr val="AF2724"/>
                </a:solidFill>
              </a:rPr>
              <a:t>5</a:t>
            </a:r>
            <a:r>
              <a:rPr lang="en-ZA" sz="3200" b="1" dirty="0" smtClean="0">
                <a:solidFill>
                  <a:srgbClr val="AF2724"/>
                </a:solidFill>
              </a:rPr>
              <a:t>)</a:t>
            </a:r>
            <a:r>
              <a:rPr lang="en-ZA" sz="3200" b="1" dirty="0" smtClean="0"/>
              <a:t>(OH)</a:t>
            </a:r>
            <a:r>
              <a:rPr lang="en-ZA" sz="3200" b="1" baseline="-25000" dirty="0" smtClean="0"/>
              <a:t>4</a:t>
            </a:r>
            <a:endParaRPr lang="en-ZA" sz="3200" b="1" baseline="-25000" dirty="0"/>
          </a:p>
        </p:txBody>
      </p:sp>
      <p:sp>
        <p:nvSpPr>
          <p:cNvPr id="17" name="Rectangle 16"/>
          <p:cNvSpPr/>
          <p:nvPr/>
        </p:nvSpPr>
        <p:spPr>
          <a:xfrm>
            <a:off x="2507425" y="1750707"/>
            <a:ext cx="31099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800" b="1" i="1" dirty="0" smtClean="0">
                <a:solidFill>
                  <a:schemeClr val="accent5"/>
                </a:solidFill>
              </a:rPr>
              <a:t>Acid</a:t>
            </a:r>
            <a:endParaRPr lang="en-ZA" sz="2800" b="1" dirty="0" smtClean="0"/>
          </a:p>
          <a:p>
            <a:pPr algn="ctr"/>
            <a:r>
              <a:rPr lang="en-ZA" sz="3200" b="1" dirty="0" smtClean="0"/>
              <a:t>+ 3H</a:t>
            </a:r>
            <a:r>
              <a:rPr lang="en-ZA" sz="3200" b="1" baseline="-25000" dirty="0" smtClean="0"/>
              <a:t>2</a:t>
            </a:r>
            <a:r>
              <a:rPr lang="en-ZA" sz="3200" b="1" dirty="0" smtClean="0"/>
              <a:t>SO</a:t>
            </a:r>
            <a:r>
              <a:rPr lang="en-ZA" sz="3200" b="1" baseline="-25000" dirty="0" smtClean="0"/>
              <a:t>4</a:t>
            </a:r>
            <a:endParaRPr lang="en-ZA" sz="3200" b="1" baseline="-25000" dirty="0"/>
          </a:p>
        </p:txBody>
      </p:sp>
      <p:sp>
        <p:nvSpPr>
          <p:cNvPr id="18" name="Rectangle 17"/>
          <p:cNvSpPr/>
          <p:nvPr/>
        </p:nvSpPr>
        <p:spPr>
          <a:xfrm>
            <a:off x="4633978" y="1719221"/>
            <a:ext cx="31099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ZA" sz="2800" b="1" dirty="0" smtClean="0"/>
          </a:p>
          <a:p>
            <a:pPr algn="ctr"/>
            <a:r>
              <a:rPr lang="en-ZA" sz="3200" b="1" dirty="0" smtClean="0"/>
              <a:t>3</a:t>
            </a:r>
            <a:endParaRPr lang="en-ZA" sz="3200" b="1" baseline="-25000" dirty="0"/>
          </a:p>
        </p:txBody>
      </p:sp>
      <p:sp>
        <p:nvSpPr>
          <p:cNvPr id="20" name="Right Arrow 19"/>
          <p:cNvSpPr/>
          <p:nvPr/>
        </p:nvSpPr>
        <p:spPr>
          <a:xfrm>
            <a:off x="5121100" y="2307223"/>
            <a:ext cx="609601" cy="334760"/>
          </a:xfrm>
          <a:prstGeom prst="rightArrow">
            <a:avLst/>
          </a:prstGeom>
          <a:solidFill>
            <a:srgbClr val="AF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Rectangle 20"/>
          <p:cNvSpPr/>
          <p:nvPr/>
        </p:nvSpPr>
        <p:spPr>
          <a:xfrm>
            <a:off x="6756346" y="1721178"/>
            <a:ext cx="31099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800" b="1" i="1" dirty="0" smtClean="0">
                <a:solidFill>
                  <a:schemeClr val="accent5"/>
                </a:solidFill>
              </a:rPr>
              <a:t>Silica</a:t>
            </a:r>
            <a:endParaRPr lang="en-ZA" sz="2800" b="1" dirty="0" smtClean="0"/>
          </a:p>
          <a:p>
            <a:pPr algn="ctr"/>
            <a:r>
              <a:rPr lang="en-ZA" sz="3200" b="1" dirty="0" smtClean="0"/>
              <a:t>+ 2</a:t>
            </a:r>
            <a:r>
              <a:rPr lang="en-ZA" sz="3200" b="1" dirty="0" smtClean="0">
                <a:solidFill>
                  <a:srgbClr val="AF2724"/>
                </a:solidFill>
              </a:rPr>
              <a:t>SiO</a:t>
            </a:r>
            <a:r>
              <a:rPr lang="en-ZA" sz="3200" b="1" baseline="-25000" dirty="0" smtClean="0">
                <a:solidFill>
                  <a:srgbClr val="AF2724"/>
                </a:solidFill>
              </a:rPr>
              <a:t>2</a:t>
            </a:r>
            <a:endParaRPr lang="en-ZA" sz="3200" b="1" baseline="-25000" dirty="0">
              <a:solidFill>
                <a:srgbClr val="AF2724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78064" y="2706935"/>
            <a:ext cx="31099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800" b="1" i="1" dirty="0" smtClean="0">
                <a:solidFill>
                  <a:schemeClr val="accent5"/>
                </a:solidFill>
              </a:rPr>
              <a:t>Water</a:t>
            </a:r>
            <a:endParaRPr lang="en-ZA" sz="2800" b="1" dirty="0" smtClean="0"/>
          </a:p>
          <a:p>
            <a:pPr algn="ctr"/>
            <a:r>
              <a:rPr lang="en-ZA" sz="3200" b="1" dirty="0" smtClean="0"/>
              <a:t>+ 5H</a:t>
            </a:r>
            <a:r>
              <a:rPr lang="en-ZA" sz="3200" b="1" baseline="-25000" dirty="0" smtClean="0"/>
              <a:t>2</a:t>
            </a:r>
            <a:r>
              <a:rPr lang="en-ZA" sz="3200" b="1" dirty="0" smtClean="0"/>
              <a:t>O</a:t>
            </a:r>
            <a:endParaRPr lang="en-ZA" sz="3200" b="1" dirty="0"/>
          </a:p>
        </p:txBody>
      </p:sp>
      <p:sp>
        <p:nvSpPr>
          <p:cNvPr id="23" name="Rectangle 22"/>
          <p:cNvSpPr/>
          <p:nvPr/>
        </p:nvSpPr>
        <p:spPr>
          <a:xfrm>
            <a:off x="1539325" y="4708354"/>
            <a:ext cx="31099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800" b="1" i="1" dirty="0" smtClean="0">
                <a:solidFill>
                  <a:schemeClr val="accent5"/>
                </a:solidFill>
              </a:rPr>
              <a:t>Lime</a:t>
            </a:r>
            <a:endParaRPr lang="en-ZA" sz="2800" b="1" dirty="0" smtClean="0"/>
          </a:p>
          <a:p>
            <a:pPr algn="ctr"/>
            <a:r>
              <a:rPr lang="en-ZA" sz="3200" b="1" dirty="0" smtClean="0"/>
              <a:t>+ CaOH</a:t>
            </a:r>
            <a:r>
              <a:rPr lang="en-ZA" sz="3200" b="1" baseline="-25000" dirty="0" smtClean="0"/>
              <a:t>2</a:t>
            </a:r>
            <a:endParaRPr lang="en-ZA" sz="3200" b="1" baseline="-25000" dirty="0"/>
          </a:p>
        </p:txBody>
      </p:sp>
      <p:sp>
        <p:nvSpPr>
          <p:cNvPr id="24" name="Rectangle 23"/>
          <p:cNvSpPr/>
          <p:nvPr/>
        </p:nvSpPr>
        <p:spPr>
          <a:xfrm>
            <a:off x="4882702" y="4621629"/>
            <a:ext cx="31099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800" b="1" i="1" dirty="0" smtClean="0">
                <a:solidFill>
                  <a:schemeClr val="accent5"/>
                </a:solidFill>
              </a:rPr>
              <a:t>Salt</a:t>
            </a:r>
            <a:endParaRPr lang="en-ZA" sz="2800" b="1" dirty="0" smtClean="0"/>
          </a:p>
          <a:p>
            <a:pPr algn="ctr"/>
            <a:r>
              <a:rPr lang="en-ZA" sz="3200" b="1" dirty="0" smtClean="0"/>
              <a:t>CaSO</a:t>
            </a:r>
            <a:r>
              <a:rPr lang="en-ZA" sz="3200" b="1" baseline="-25000" dirty="0" smtClean="0"/>
              <a:t>4</a:t>
            </a:r>
            <a:endParaRPr lang="en-ZA" sz="3200" b="1" baseline="-25000" dirty="0"/>
          </a:p>
        </p:txBody>
      </p:sp>
      <p:sp>
        <p:nvSpPr>
          <p:cNvPr id="26" name="Right Arrow 25"/>
          <p:cNvSpPr/>
          <p:nvPr/>
        </p:nvSpPr>
        <p:spPr>
          <a:xfrm>
            <a:off x="5015835" y="5100267"/>
            <a:ext cx="609601" cy="334760"/>
          </a:xfrm>
          <a:prstGeom prst="rightArrow">
            <a:avLst/>
          </a:prstGeom>
          <a:solidFill>
            <a:srgbClr val="AF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" name="Rectangle 26"/>
          <p:cNvSpPr/>
          <p:nvPr/>
        </p:nvSpPr>
        <p:spPr>
          <a:xfrm>
            <a:off x="6437656" y="4598552"/>
            <a:ext cx="31099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800" b="1" i="1" dirty="0" smtClean="0">
                <a:solidFill>
                  <a:schemeClr val="accent5"/>
                </a:solidFill>
              </a:rPr>
              <a:t>Salt</a:t>
            </a:r>
            <a:endParaRPr lang="en-ZA" sz="2800" b="1" dirty="0" smtClean="0"/>
          </a:p>
          <a:p>
            <a:pPr algn="ctr"/>
            <a:r>
              <a:rPr lang="en-ZA" sz="3200" b="1" dirty="0" smtClean="0"/>
              <a:t>+ Mg(OH)</a:t>
            </a:r>
            <a:r>
              <a:rPr lang="en-ZA" sz="3200" b="1" baseline="-25000" dirty="0" smtClean="0"/>
              <a:t>2</a:t>
            </a:r>
            <a:endParaRPr lang="en-ZA" sz="3200" b="1" baseline="-25000" dirty="0"/>
          </a:p>
        </p:txBody>
      </p:sp>
      <p:sp>
        <p:nvSpPr>
          <p:cNvPr id="30" name="Rectangle 29"/>
          <p:cNvSpPr/>
          <p:nvPr/>
        </p:nvSpPr>
        <p:spPr>
          <a:xfrm>
            <a:off x="5328892" y="1719873"/>
            <a:ext cx="31099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800" b="1" i="1" dirty="0" smtClean="0">
                <a:solidFill>
                  <a:schemeClr val="accent5"/>
                </a:solidFill>
              </a:rPr>
              <a:t>Salt</a:t>
            </a:r>
            <a:endParaRPr lang="en-ZA" sz="2800" b="1" dirty="0" smtClean="0"/>
          </a:p>
          <a:p>
            <a:pPr algn="ctr"/>
            <a:r>
              <a:rPr lang="en-ZA" sz="3200" b="1" dirty="0" smtClean="0"/>
              <a:t>MgSO</a:t>
            </a:r>
            <a:r>
              <a:rPr lang="en-ZA" sz="3200" b="1" baseline="-25000" dirty="0" smtClean="0"/>
              <a:t>4</a:t>
            </a:r>
            <a:endParaRPr lang="en-ZA" sz="3200" b="1" baseline="-25000" dirty="0"/>
          </a:p>
        </p:txBody>
      </p:sp>
      <p:sp>
        <p:nvSpPr>
          <p:cNvPr id="31" name="Rectangle 30"/>
          <p:cNvSpPr/>
          <p:nvPr/>
        </p:nvSpPr>
        <p:spPr>
          <a:xfrm>
            <a:off x="5331166" y="1708497"/>
            <a:ext cx="31099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800" b="1" i="1" dirty="0" smtClean="0">
                <a:solidFill>
                  <a:schemeClr val="accent5"/>
                </a:solidFill>
              </a:rPr>
              <a:t>Salt</a:t>
            </a:r>
            <a:endParaRPr lang="en-ZA" sz="2800" b="1" dirty="0" smtClean="0"/>
          </a:p>
          <a:p>
            <a:pPr algn="ctr"/>
            <a:r>
              <a:rPr lang="en-ZA" sz="3200" b="1" dirty="0" smtClean="0"/>
              <a:t>MgSO</a:t>
            </a:r>
            <a:r>
              <a:rPr lang="en-ZA" sz="3200" b="1" baseline="-25000" dirty="0" smtClean="0"/>
              <a:t>4</a:t>
            </a:r>
            <a:endParaRPr lang="en-ZA" sz="3200" b="1" baseline="-25000" dirty="0"/>
          </a:p>
        </p:txBody>
      </p:sp>
    </p:spTree>
    <p:extLst>
      <p:ext uri="{BB962C8B-B14F-4D97-AF65-F5344CB8AC3E}">
        <p14:creationId xmlns:p14="http://schemas.microsoft.com/office/powerpoint/2010/main" val="7548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-0.58455 0.4349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36" y="2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8" grpId="0"/>
      <p:bldP spid="20" grpId="0" animBg="1"/>
      <p:bldP spid="21" grpId="0"/>
      <p:bldP spid="22" grpId="0"/>
      <p:bldP spid="23" grpId="0"/>
      <p:bldP spid="24" grpId="0"/>
      <p:bldP spid="26" grpId="0" animBg="1"/>
      <p:bldP spid="27" grpId="0"/>
      <p:bldP spid="30" grpId="0"/>
      <p:bldP spid="31" grpId="0"/>
      <p:bldP spid="3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91255"/>
            <a:ext cx="9144000" cy="482957"/>
          </a:xfrm>
          <a:prstGeom prst="rect">
            <a:avLst/>
          </a:prstGeom>
          <a:gradFill flip="none" rotWithShape="1">
            <a:gsLst>
              <a:gs pos="25000">
                <a:srgbClr val="AF2724"/>
              </a:gs>
              <a:gs pos="37000">
                <a:srgbClr val="E06D6A"/>
              </a:gs>
              <a:gs pos="52000">
                <a:srgbClr val="AF272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3375" y="6284853"/>
            <a:ext cx="565363" cy="770771"/>
          </a:xfrm>
          <a:prstGeom prst="line">
            <a:avLst/>
          </a:prstGeom>
          <a:ln w="200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6612" y="6494233"/>
            <a:ext cx="34380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 smtClean="0">
                <a:solidFill>
                  <a:schemeClr val="bg1"/>
                </a:solidFill>
              </a:rPr>
              <a:t>A-THERMAL RETORT TECHNOLOGIES (PTY</a:t>
            </a:r>
            <a:r>
              <a:rPr lang="en-ZA" sz="1350" dirty="0">
                <a:solidFill>
                  <a:schemeClr val="bg1"/>
                </a:solidFill>
              </a:rPr>
              <a:t>) LTD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829" y="448217"/>
            <a:ext cx="5641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solidFill>
                  <a:srgbClr val="AF2724"/>
                </a:solidFill>
              </a:rPr>
              <a:t>Options for Asbestos </a:t>
            </a:r>
          </a:p>
          <a:p>
            <a:r>
              <a:rPr lang="en-ZA" sz="2800" b="1" dirty="0" smtClean="0">
                <a:solidFill>
                  <a:srgbClr val="AF2724"/>
                </a:solidFill>
              </a:rPr>
              <a:t>– Acid Treatment</a:t>
            </a:r>
            <a:endParaRPr lang="en-ZA" sz="2800" b="1" dirty="0">
              <a:solidFill>
                <a:srgbClr val="AF2724"/>
              </a:solidFill>
            </a:endParaRPr>
          </a:p>
        </p:txBody>
      </p:sp>
      <p:pic>
        <p:nvPicPr>
          <p:cNvPr id="9" name="Picture 8" descr="cid:image002.png@01D09EAE.DBDC997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5" y="212320"/>
            <a:ext cx="2876853" cy="759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75" y="2265527"/>
            <a:ext cx="3549318" cy="3543861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asbestos du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900" y="2265527"/>
            <a:ext cx="3585771" cy="3543862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688761" y="1593285"/>
            <a:ext cx="36985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3200" b="1" dirty="0" smtClean="0"/>
              <a:t>Range of waste </a:t>
            </a:r>
            <a:r>
              <a:rPr lang="en-ZA" sz="3200" b="1" dirty="0"/>
              <a:t>s</a:t>
            </a:r>
            <a:r>
              <a:rPr lang="en-ZA" sz="3200" b="1" dirty="0" smtClean="0"/>
              <a:t>izes</a:t>
            </a:r>
            <a:endParaRPr lang="en-ZA" sz="3200" b="1" baseline="-25000" dirty="0"/>
          </a:p>
        </p:txBody>
      </p:sp>
      <p:sp>
        <p:nvSpPr>
          <p:cNvPr id="28" name="Rectangle 27"/>
          <p:cNvSpPr/>
          <p:nvPr/>
        </p:nvSpPr>
        <p:spPr>
          <a:xfrm>
            <a:off x="4751216" y="1626526"/>
            <a:ext cx="36985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3200" b="1" dirty="0" smtClean="0"/>
              <a:t>Dust formation</a:t>
            </a:r>
            <a:endParaRPr lang="en-ZA" sz="3200" b="1" baseline="-25000" dirty="0"/>
          </a:p>
        </p:txBody>
      </p:sp>
    </p:spTree>
    <p:extLst>
      <p:ext uri="{BB962C8B-B14F-4D97-AF65-F5344CB8AC3E}">
        <p14:creationId xmlns:p14="http://schemas.microsoft.com/office/powerpoint/2010/main" val="166922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 rot="17130244">
            <a:off x="2060497" y="1078232"/>
            <a:ext cx="910517" cy="23757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ectangle 11"/>
          <p:cNvSpPr/>
          <p:nvPr/>
        </p:nvSpPr>
        <p:spPr>
          <a:xfrm>
            <a:off x="693555" y="1445812"/>
            <a:ext cx="1164206" cy="1193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Rectangle 4"/>
          <p:cNvSpPr/>
          <p:nvPr/>
        </p:nvSpPr>
        <p:spPr>
          <a:xfrm>
            <a:off x="2606715" y="1808389"/>
            <a:ext cx="2292824" cy="24020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Rectangle 3"/>
          <p:cNvSpPr/>
          <p:nvPr/>
        </p:nvSpPr>
        <p:spPr>
          <a:xfrm>
            <a:off x="0" y="6391255"/>
            <a:ext cx="9144000" cy="482957"/>
          </a:xfrm>
          <a:prstGeom prst="rect">
            <a:avLst/>
          </a:prstGeom>
          <a:gradFill flip="none" rotWithShape="1">
            <a:gsLst>
              <a:gs pos="25000">
                <a:srgbClr val="AF2724"/>
              </a:gs>
              <a:gs pos="37000">
                <a:srgbClr val="E06D6A"/>
              </a:gs>
              <a:gs pos="52000">
                <a:srgbClr val="AF272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3375" y="6284853"/>
            <a:ext cx="565363" cy="770771"/>
          </a:xfrm>
          <a:prstGeom prst="line">
            <a:avLst/>
          </a:prstGeom>
          <a:ln w="200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6612" y="6494233"/>
            <a:ext cx="34380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 smtClean="0">
                <a:solidFill>
                  <a:schemeClr val="bg1"/>
                </a:solidFill>
              </a:rPr>
              <a:t>A-THERMAL RETORT TECHNOLOGIES (PTY</a:t>
            </a:r>
            <a:r>
              <a:rPr lang="en-ZA" sz="1350" dirty="0">
                <a:solidFill>
                  <a:schemeClr val="bg1"/>
                </a:solidFill>
              </a:rPr>
              <a:t>) LTD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829" y="448217"/>
            <a:ext cx="528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solidFill>
                  <a:srgbClr val="AF2724"/>
                </a:solidFill>
              </a:rPr>
              <a:t>Asbestos – Acid Treatment</a:t>
            </a:r>
            <a:endParaRPr lang="en-ZA" sz="2800" b="1" dirty="0">
              <a:solidFill>
                <a:srgbClr val="AF2724"/>
              </a:solidFill>
            </a:endParaRPr>
          </a:p>
        </p:txBody>
      </p:sp>
      <p:pic>
        <p:nvPicPr>
          <p:cNvPr id="9" name="Picture 8" descr="cid:image002.png@01D09EAE.DBDC997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5" y="212320"/>
            <a:ext cx="2876853" cy="759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http://www.clipartkid.com/images/2/gear-clip-art-at-clker-com-vector-clip-art-online-royalty-free-LbmDIH-clip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376" y="3108139"/>
            <a:ext cx="1008161" cy="100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clipartkid.com/images/2/gear-clip-art-at-clker-com-vector-clip-art-online-royalty-free-LbmDIH-clipar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017" y="3133662"/>
            <a:ext cx="982638" cy="9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owchart: Manual Operation 6"/>
          <p:cNvSpPr/>
          <p:nvPr/>
        </p:nvSpPr>
        <p:spPr>
          <a:xfrm>
            <a:off x="2606715" y="4210395"/>
            <a:ext cx="2292824" cy="743742"/>
          </a:xfrm>
          <a:prstGeom prst="flowChartManualOperation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Rectangle 16"/>
          <p:cNvSpPr/>
          <p:nvPr/>
        </p:nvSpPr>
        <p:spPr>
          <a:xfrm>
            <a:off x="2606715" y="4954137"/>
            <a:ext cx="2292824" cy="125570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/>
          <p:cNvSpPr/>
          <p:nvPr/>
        </p:nvSpPr>
        <p:spPr>
          <a:xfrm rot="20093005">
            <a:off x="541236" y="1732925"/>
            <a:ext cx="607501" cy="396451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Rectangle 23"/>
          <p:cNvSpPr/>
          <p:nvPr/>
        </p:nvSpPr>
        <p:spPr>
          <a:xfrm rot="20093005">
            <a:off x="3652359" y="3553333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9" name="Rectangle 28"/>
          <p:cNvSpPr/>
          <p:nvPr/>
        </p:nvSpPr>
        <p:spPr>
          <a:xfrm rot="838806">
            <a:off x="3421814" y="3715122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0" name="Rectangle 29"/>
          <p:cNvSpPr/>
          <p:nvPr/>
        </p:nvSpPr>
        <p:spPr>
          <a:xfrm rot="20705021">
            <a:off x="3839519" y="3743722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1" name="Rectangle 30"/>
          <p:cNvSpPr/>
          <p:nvPr/>
        </p:nvSpPr>
        <p:spPr>
          <a:xfrm rot="5400000">
            <a:off x="3641491" y="3723292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2" name="Rectangle 31"/>
          <p:cNvSpPr/>
          <p:nvPr/>
        </p:nvSpPr>
        <p:spPr>
          <a:xfrm rot="20093005">
            <a:off x="554886" y="1744196"/>
            <a:ext cx="607501" cy="396451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3" name="Rectangle 32"/>
          <p:cNvSpPr/>
          <p:nvPr/>
        </p:nvSpPr>
        <p:spPr>
          <a:xfrm rot="14329877">
            <a:off x="3847363" y="3588670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4" name="Rectangle 33"/>
          <p:cNvSpPr/>
          <p:nvPr/>
        </p:nvSpPr>
        <p:spPr>
          <a:xfrm rot="21234397">
            <a:off x="3391597" y="3588005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5" name="Rectangle 34"/>
          <p:cNvSpPr/>
          <p:nvPr/>
        </p:nvSpPr>
        <p:spPr>
          <a:xfrm rot="20608452">
            <a:off x="3339398" y="3823037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6" name="Rectangle 35"/>
          <p:cNvSpPr/>
          <p:nvPr/>
        </p:nvSpPr>
        <p:spPr>
          <a:xfrm rot="838806">
            <a:off x="3945821" y="3897630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8" name="Rectangle 37"/>
          <p:cNvSpPr/>
          <p:nvPr/>
        </p:nvSpPr>
        <p:spPr>
          <a:xfrm rot="20093005">
            <a:off x="548061" y="1744197"/>
            <a:ext cx="607501" cy="396451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9" name="Rectangle 38"/>
          <p:cNvSpPr/>
          <p:nvPr/>
        </p:nvSpPr>
        <p:spPr>
          <a:xfrm rot="21234397">
            <a:off x="3543997" y="3740405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0" name="Rectangle 39"/>
          <p:cNvSpPr/>
          <p:nvPr/>
        </p:nvSpPr>
        <p:spPr>
          <a:xfrm rot="2517669">
            <a:off x="3932262" y="3787128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1" name="Rectangle 40"/>
          <p:cNvSpPr/>
          <p:nvPr/>
        </p:nvSpPr>
        <p:spPr>
          <a:xfrm rot="18470360">
            <a:off x="3197659" y="3889613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2" name="Rectangle 41"/>
          <p:cNvSpPr/>
          <p:nvPr/>
        </p:nvSpPr>
        <p:spPr>
          <a:xfrm rot="20480032">
            <a:off x="4144703" y="3931239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3" name="Rectangle 42"/>
          <p:cNvSpPr/>
          <p:nvPr/>
        </p:nvSpPr>
        <p:spPr>
          <a:xfrm rot="19411766">
            <a:off x="2783853" y="6046702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4" name="Rectangle 43"/>
          <p:cNvSpPr/>
          <p:nvPr/>
        </p:nvSpPr>
        <p:spPr>
          <a:xfrm rot="1302800">
            <a:off x="3048110" y="6008155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5" name="Rectangle 44"/>
          <p:cNvSpPr/>
          <p:nvPr/>
        </p:nvSpPr>
        <p:spPr>
          <a:xfrm rot="19411766">
            <a:off x="3379223" y="6008154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6" name="Rectangle 45"/>
          <p:cNvSpPr/>
          <p:nvPr/>
        </p:nvSpPr>
        <p:spPr>
          <a:xfrm rot="11461384">
            <a:off x="3851685" y="6041227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7" name="Rectangle 46"/>
          <p:cNvSpPr/>
          <p:nvPr/>
        </p:nvSpPr>
        <p:spPr>
          <a:xfrm rot="14952418">
            <a:off x="4115942" y="6002680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8" name="Rectangle 47"/>
          <p:cNvSpPr/>
          <p:nvPr/>
        </p:nvSpPr>
        <p:spPr>
          <a:xfrm rot="11461384">
            <a:off x="4447054" y="6041227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9" name="Rectangle 48"/>
          <p:cNvSpPr/>
          <p:nvPr/>
        </p:nvSpPr>
        <p:spPr>
          <a:xfrm rot="18428993">
            <a:off x="4004967" y="6000814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0" name="Rectangle 49"/>
          <p:cNvSpPr/>
          <p:nvPr/>
        </p:nvSpPr>
        <p:spPr>
          <a:xfrm rot="320027">
            <a:off x="4269224" y="5962267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1" name="Rectangle 50"/>
          <p:cNvSpPr/>
          <p:nvPr/>
        </p:nvSpPr>
        <p:spPr>
          <a:xfrm rot="18428993">
            <a:off x="4600336" y="6000814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2" name="Rectangle 51"/>
          <p:cNvSpPr/>
          <p:nvPr/>
        </p:nvSpPr>
        <p:spPr>
          <a:xfrm rot="11461384">
            <a:off x="3036276" y="6022422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3" name="Rectangle 52"/>
          <p:cNvSpPr/>
          <p:nvPr/>
        </p:nvSpPr>
        <p:spPr>
          <a:xfrm rot="14952418">
            <a:off x="3300533" y="5983875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4" name="Rectangle 53"/>
          <p:cNvSpPr/>
          <p:nvPr/>
        </p:nvSpPr>
        <p:spPr>
          <a:xfrm rot="11461384">
            <a:off x="3631645" y="6022422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29889" y="5306373"/>
            <a:ext cx="1892137" cy="0"/>
          </a:xfrm>
          <a:prstGeom prst="straightConnector1">
            <a:avLst/>
          </a:prstGeom>
          <a:ln w="57150">
            <a:solidFill>
              <a:srgbClr val="4C9AD3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 rot="18428993">
            <a:off x="4139385" y="5857742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8" name="Rectangle 57"/>
          <p:cNvSpPr/>
          <p:nvPr/>
        </p:nvSpPr>
        <p:spPr>
          <a:xfrm rot="16601514">
            <a:off x="2759646" y="5913568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9" name="Rectangle 58"/>
          <p:cNvSpPr/>
          <p:nvPr/>
        </p:nvSpPr>
        <p:spPr>
          <a:xfrm rot="20092548">
            <a:off x="3023903" y="5875021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0" name="Rectangle 59"/>
          <p:cNvSpPr/>
          <p:nvPr/>
        </p:nvSpPr>
        <p:spPr>
          <a:xfrm rot="16601514">
            <a:off x="3355016" y="5875020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1" name="Rectangle 60"/>
          <p:cNvSpPr/>
          <p:nvPr/>
        </p:nvSpPr>
        <p:spPr>
          <a:xfrm rot="8651132">
            <a:off x="3827478" y="5908093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2" name="Rectangle 61"/>
          <p:cNvSpPr/>
          <p:nvPr/>
        </p:nvSpPr>
        <p:spPr>
          <a:xfrm rot="12142166">
            <a:off x="4091735" y="5869546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3" name="Rectangle 62"/>
          <p:cNvSpPr/>
          <p:nvPr/>
        </p:nvSpPr>
        <p:spPr>
          <a:xfrm rot="8651132">
            <a:off x="4422847" y="5908093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4" name="Rectangle 63"/>
          <p:cNvSpPr/>
          <p:nvPr/>
        </p:nvSpPr>
        <p:spPr>
          <a:xfrm rot="15618741">
            <a:off x="3980760" y="5867680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5" name="Rectangle 64"/>
          <p:cNvSpPr/>
          <p:nvPr/>
        </p:nvSpPr>
        <p:spPr>
          <a:xfrm rot="19109775">
            <a:off x="4245017" y="5829133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6" name="Rectangle 65"/>
          <p:cNvSpPr/>
          <p:nvPr/>
        </p:nvSpPr>
        <p:spPr>
          <a:xfrm rot="15618741">
            <a:off x="4576129" y="5867680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7" name="Rectangle 66"/>
          <p:cNvSpPr/>
          <p:nvPr/>
        </p:nvSpPr>
        <p:spPr>
          <a:xfrm rot="8651132">
            <a:off x="3012069" y="5889288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8" name="Rectangle 67"/>
          <p:cNvSpPr/>
          <p:nvPr/>
        </p:nvSpPr>
        <p:spPr>
          <a:xfrm rot="12142166">
            <a:off x="3276326" y="5850741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9" name="Rectangle 68"/>
          <p:cNvSpPr/>
          <p:nvPr/>
        </p:nvSpPr>
        <p:spPr>
          <a:xfrm rot="8651132">
            <a:off x="3607438" y="5889288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0" name="Rectangle 69"/>
          <p:cNvSpPr/>
          <p:nvPr/>
        </p:nvSpPr>
        <p:spPr>
          <a:xfrm rot="15618741">
            <a:off x="4115178" y="5724608"/>
            <a:ext cx="174239" cy="11522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714578" y="5829721"/>
            <a:ext cx="1892137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68" name="Freeform 7167"/>
          <p:cNvSpPr/>
          <p:nvPr/>
        </p:nvSpPr>
        <p:spPr>
          <a:xfrm>
            <a:off x="2613539" y="5738884"/>
            <a:ext cx="2272349" cy="450376"/>
          </a:xfrm>
          <a:custGeom>
            <a:avLst/>
            <a:gdLst>
              <a:gd name="connsiteX0" fmla="*/ 0 w 2265528"/>
              <a:gd name="connsiteY0" fmla="*/ 68238 h 450376"/>
              <a:gd name="connsiteX1" fmla="*/ 6823 w 2265528"/>
              <a:gd name="connsiteY1" fmla="*/ 450376 h 450376"/>
              <a:gd name="connsiteX2" fmla="*/ 2265528 w 2265528"/>
              <a:gd name="connsiteY2" fmla="*/ 450376 h 450376"/>
              <a:gd name="connsiteX3" fmla="*/ 2265528 w 2265528"/>
              <a:gd name="connsiteY3" fmla="*/ 61415 h 450376"/>
              <a:gd name="connsiteX4" fmla="*/ 2183641 w 2265528"/>
              <a:gd name="connsiteY4" fmla="*/ 20471 h 450376"/>
              <a:gd name="connsiteX5" fmla="*/ 2074459 w 2265528"/>
              <a:gd name="connsiteY5" fmla="*/ 40943 h 450376"/>
              <a:gd name="connsiteX6" fmla="*/ 1917510 w 2265528"/>
              <a:gd name="connsiteY6" fmla="*/ 0 h 450376"/>
              <a:gd name="connsiteX7" fmla="*/ 1760561 w 2265528"/>
              <a:gd name="connsiteY7" fmla="*/ 34119 h 450376"/>
              <a:gd name="connsiteX8" fmla="*/ 1658203 w 2265528"/>
              <a:gd name="connsiteY8" fmla="*/ 88710 h 450376"/>
              <a:gd name="connsiteX9" fmla="*/ 1542197 w 2265528"/>
              <a:gd name="connsiteY9" fmla="*/ 20471 h 450376"/>
              <a:gd name="connsiteX10" fmla="*/ 1344304 w 2265528"/>
              <a:gd name="connsiteY10" fmla="*/ 75062 h 450376"/>
              <a:gd name="connsiteX11" fmla="*/ 1194179 w 2265528"/>
              <a:gd name="connsiteY11" fmla="*/ 13647 h 450376"/>
              <a:gd name="connsiteX12" fmla="*/ 1030405 w 2265528"/>
              <a:gd name="connsiteY12" fmla="*/ 68238 h 450376"/>
              <a:gd name="connsiteX13" fmla="*/ 968991 w 2265528"/>
              <a:gd name="connsiteY13" fmla="*/ 170597 h 450376"/>
              <a:gd name="connsiteX14" fmla="*/ 880280 w 2265528"/>
              <a:gd name="connsiteY14" fmla="*/ 150125 h 450376"/>
              <a:gd name="connsiteX15" fmla="*/ 730155 w 2265528"/>
              <a:gd name="connsiteY15" fmla="*/ 68238 h 450376"/>
              <a:gd name="connsiteX16" fmla="*/ 593677 w 2265528"/>
              <a:gd name="connsiteY16" fmla="*/ 75062 h 450376"/>
              <a:gd name="connsiteX17" fmla="*/ 388961 w 2265528"/>
              <a:gd name="connsiteY17" fmla="*/ 27295 h 450376"/>
              <a:gd name="connsiteX18" fmla="*/ 307074 w 2265528"/>
              <a:gd name="connsiteY18" fmla="*/ 109182 h 450376"/>
              <a:gd name="connsiteX19" fmla="*/ 204716 w 2265528"/>
              <a:gd name="connsiteY19" fmla="*/ 95534 h 450376"/>
              <a:gd name="connsiteX20" fmla="*/ 129653 w 2265528"/>
              <a:gd name="connsiteY20" fmla="*/ 95534 h 450376"/>
              <a:gd name="connsiteX21" fmla="*/ 0 w 2265528"/>
              <a:gd name="connsiteY21" fmla="*/ 68238 h 45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265528" h="450376">
                <a:moveTo>
                  <a:pt x="0" y="68238"/>
                </a:moveTo>
                <a:lnTo>
                  <a:pt x="6823" y="450376"/>
                </a:lnTo>
                <a:lnTo>
                  <a:pt x="2265528" y="450376"/>
                </a:lnTo>
                <a:lnTo>
                  <a:pt x="2265528" y="61415"/>
                </a:lnTo>
                <a:lnTo>
                  <a:pt x="2183641" y="20471"/>
                </a:lnTo>
                <a:lnTo>
                  <a:pt x="2074459" y="40943"/>
                </a:lnTo>
                <a:lnTo>
                  <a:pt x="1917510" y="0"/>
                </a:lnTo>
                <a:lnTo>
                  <a:pt x="1760561" y="34119"/>
                </a:lnTo>
                <a:lnTo>
                  <a:pt x="1658203" y="88710"/>
                </a:lnTo>
                <a:lnTo>
                  <a:pt x="1542197" y="20471"/>
                </a:lnTo>
                <a:lnTo>
                  <a:pt x="1344304" y="75062"/>
                </a:lnTo>
                <a:lnTo>
                  <a:pt x="1194179" y="13647"/>
                </a:lnTo>
                <a:lnTo>
                  <a:pt x="1030405" y="68238"/>
                </a:lnTo>
                <a:lnTo>
                  <a:pt x="968991" y="170597"/>
                </a:lnTo>
                <a:lnTo>
                  <a:pt x="880280" y="150125"/>
                </a:lnTo>
                <a:lnTo>
                  <a:pt x="730155" y="68238"/>
                </a:lnTo>
                <a:lnTo>
                  <a:pt x="593677" y="75062"/>
                </a:lnTo>
                <a:lnTo>
                  <a:pt x="388961" y="27295"/>
                </a:lnTo>
                <a:lnTo>
                  <a:pt x="307074" y="109182"/>
                </a:lnTo>
                <a:lnTo>
                  <a:pt x="204716" y="95534"/>
                </a:lnTo>
                <a:lnTo>
                  <a:pt x="129653" y="95534"/>
                </a:lnTo>
                <a:lnTo>
                  <a:pt x="0" y="68238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Rectangle 19"/>
          <p:cNvSpPr/>
          <p:nvPr/>
        </p:nvSpPr>
        <p:spPr>
          <a:xfrm>
            <a:off x="2622026" y="5647513"/>
            <a:ext cx="2263862" cy="545452"/>
          </a:xfrm>
          <a:prstGeom prst="rect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3" name="Rectangle 72"/>
          <p:cNvSpPr/>
          <p:nvPr/>
        </p:nvSpPr>
        <p:spPr>
          <a:xfrm>
            <a:off x="2617782" y="5488490"/>
            <a:ext cx="2263862" cy="726803"/>
          </a:xfrm>
          <a:prstGeom prst="rect">
            <a:avLst/>
          </a:prstGeom>
          <a:solidFill>
            <a:schemeClr val="accent1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4905708" y="5738884"/>
            <a:ext cx="1410322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620153" y="5465826"/>
            <a:ext cx="18798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000" b="1" dirty="0" smtClean="0"/>
              <a:t>Acid (Waste)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35895" y="4943179"/>
            <a:ext cx="1555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000" b="1" dirty="0" smtClean="0"/>
              <a:t>Neutraliser</a:t>
            </a:r>
          </a:p>
        </p:txBody>
      </p:sp>
      <p:sp>
        <p:nvSpPr>
          <p:cNvPr id="83" name="Rectangle 82"/>
          <p:cNvSpPr/>
          <p:nvPr/>
        </p:nvSpPr>
        <p:spPr>
          <a:xfrm>
            <a:off x="4975885" y="5044298"/>
            <a:ext cx="18462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000" b="1" dirty="0" smtClean="0"/>
              <a:t>Non hazardous Slurry</a:t>
            </a:r>
          </a:p>
        </p:txBody>
      </p:sp>
      <p:pic>
        <p:nvPicPr>
          <p:cNvPr id="7175" name="Picture 4" descr="http://pimg.tradeindia.com/02243098/b/3/Cement-Brick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" t="8873" r="4891" b="7857"/>
          <a:stretch/>
        </p:blipFill>
        <p:spPr bwMode="auto">
          <a:xfrm>
            <a:off x="6905577" y="5041232"/>
            <a:ext cx="1167063" cy="109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/>
          <p:cNvSpPr/>
          <p:nvPr/>
        </p:nvSpPr>
        <p:spPr>
          <a:xfrm>
            <a:off x="6565998" y="4367754"/>
            <a:ext cx="18462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000" b="1" dirty="0" smtClean="0"/>
              <a:t>Strong cement qualities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836115" y="1703344"/>
            <a:ext cx="3459766" cy="949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>
              <a:lnSpc>
                <a:spcPct val="150000"/>
              </a:lnSpc>
              <a:spcBef>
                <a:spcPts val="600"/>
              </a:spcBef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en-US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(Si</a:t>
            </a:r>
            <a:r>
              <a:rPr lang="en-US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)(OH)</a:t>
            </a:r>
            <a:r>
              <a:rPr lang="en-US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+ 3 H</a:t>
            </a:r>
            <a:r>
              <a:rPr lang="en-US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50000"/>
              </a:lnSpc>
              <a:spcBef>
                <a:spcPts val="60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MgSO</a:t>
            </a:r>
            <a:r>
              <a:rPr lang="en-US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+ 2SiO</a:t>
            </a:r>
            <a:r>
              <a:rPr lang="en-US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+ 5H</a:t>
            </a:r>
            <a:r>
              <a:rPr lang="en-US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O. </a:t>
            </a:r>
            <a:endParaRPr lang="en-ZA" b="1" dirty="0">
              <a:solidFill>
                <a:srgbClr val="000000"/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862742" y="1682287"/>
            <a:ext cx="4845826" cy="948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>
              <a:lnSpc>
                <a:spcPct val="150000"/>
              </a:lnSpc>
              <a:spcBef>
                <a:spcPts val="60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MgSO</a:t>
            </a:r>
            <a:r>
              <a:rPr lang="en-US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+ 2SiO</a:t>
            </a:r>
            <a:r>
              <a:rPr lang="en-US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+ 5H</a:t>
            </a:r>
            <a:r>
              <a:rPr lang="en-US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CaOH</a:t>
            </a:r>
            <a:r>
              <a:rPr lang="en-US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228600">
              <a:lnSpc>
                <a:spcPct val="150000"/>
              </a:lnSpc>
              <a:spcBef>
                <a:spcPts val="60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2SiO</a:t>
            </a:r>
            <a:r>
              <a:rPr lang="en-US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+ 5H</a:t>
            </a:r>
            <a:r>
              <a:rPr lang="en-US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CaSO</a:t>
            </a:r>
            <a:r>
              <a:rPr lang="en-US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Mg(OH)</a:t>
            </a:r>
            <a:r>
              <a:rPr lang="en-US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ZA" b="1" baseline="-25000" dirty="0">
              <a:solidFill>
                <a:srgbClr val="000000"/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05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63 0.05255 L 0.13924 0.05232 C 0.2184 0.05255 0.3158 0.10509 0.31563 0.14838 L 0.31649 0.24491 " pathEditMode="relative" rAng="0" ptsTypes="AAAA">
                                      <p:cBhvr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56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0.00452 0.357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1784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5.55556E-7 0 L -0.01076 0.3398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" y="1699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7 -0.00209 L 0.01927 0.3370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" y="1694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5E-6 2.59259E-6 L -0.01024 0.336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1682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63 0.05255 L 0.13924 0.05232 C 0.21841 0.05255 0.3158 0.10509 0.31563 0.14838 L 0.3165 0.24491 " pathEditMode="relative" rAng="0" ptsTypes="AAAA">
                                      <p:cBhvr>
                                        <p:cTn id="4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56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66667E-6 -2.96296E-6 L -0.01077 0.3398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" y="1699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94444E-6 -1.48148E-6 L -0.01076 0.3398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" y="1699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2.77778E-6 -7.40741E-7 L -0.02031 0.3238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" y="1618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-3.7037E-7 L -0.00416 0.3018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509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64 0.05255 L 0.13923 0.05232 C 0.2184 0.05255 0.31579 0.10509 0.31562 0.14838 L 0.31649 0.24491 " pathEditMode="relative" rAng="0" ptsTypes="AAAA">
                                      <p:cBhvr>
                                        <p:cTn id="71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56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38889E-6 -3.7037E-6 L -0.01042 0.3370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1685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3.33333E-6 1.85185E-6 L -0.01267 0.3231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6157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1.38889E-6 -2.96296E-6 L 0.00174 0.2932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465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6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-1.48148E-6 L 0.00399 0.3048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500"/>
                            </p:stCondLst>
                            <p:childTnLst>
                              <p:par>
                                <p:cTn id="192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00"/>
                            </p:stCondLst>
                            <p:childTnLst>
                              <p:par>
                                <p:cTn id="3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24" grpId="0" animBg="1"/>
      <p:bldP spid="24" grpId="1" animBg="1"/>
      <p:bldP spid="24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68" grpId="0" animBg="1"/>
      <p:bldP spid="20" grpId="0" animBg="1"/>
      <p:bldP spid="20" grpId="1" animBg="1"/>
      <p:bldP spid="73" grpId="0" animBg="1"/>
      <p:bldP spid="81" grpId="0"/>
      <p:bldP spid="82" grpId="0"/>
      <p:bldP spid="83" grpId="0"/>
      <p:bldP spid="85" grpId="0"/>
      <p:bldP spid="3" grpId="0"/>
      <p:bldP spid="3" grpId="1"/>
      <p:bldP spid="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91255"/>
            <a:ext cx="9144000" cy="482957"/>
          </a:xfrm>
          <a:prstGeom prst="rect">
            <a:avLst/>
          </a:prstGeom>
          <a:gradFill flip="none" rotWithShape="1">
            <a:gsLst>
              <a:gs pos="25000">
                <a:srgbClr val="AF2724"/>
              </a:gs>
              <a:gs pos="37000">
                <a:srgbClr val="E06D6A"/>
              </a:gs>
              <a:gs pos="52000">
                <a:srgbClr val="AF272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3375" y="6284853"/>
            <a:ext cx="565363" cy="770771"/>
          </a:xfrm>
          <a:prstGeom prst="line">
            <a:avLst/>
          </a:prstGeom>
          <a:ln w="200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6612" y="6494233"/>
            <a:ext cx="34380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 smtClean="0">
                <a:solidFill>
                  <a:schemeClr val="bg1"/>
                </a:solidFill>
              </a:rPr>
              <a:t>A-THERMAL RETORT TECHNOLOGIES (PTY</a:t>
            </a:r>
            <a:r>
              <a:rPr lang="en-ZA" sz="1350" dirty="0">
                <a:solidFill>
                  <a:schemeClr val="bg1"/>
                </a:solidFill>
              </a:rPr>
              <a:t>) LTD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829" y="448217"/>
            <a:ext cx="528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solidFill>
                  <a:srgbClr val="AF2724"/>
                </a:solidFill>
              </a:rPr>
              <a:t>Containment of Asbestos Fibres</a:t>
            </a:r>
            <a:endParaRPr lang="en-ZA" sz="2800" b="1" dirty="0">
              <a:solidFill>
                <a:srgbClr val="AF2724"/>
              </a:solidFill>
            </a:endParaRPr>
          </a:p>
        </p:txBody>
      </p:sp>
      <p:pic>
        <p:nvPicPr>
          <p:cNvPr id="9" name="Picture 8" descr="cid:image002.png@01D09EAE.DBDC997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5" y="212320"/>
            <a:ext cx="2876853" cy="759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1" descr="C:\Users\Sipho\AppData\Local\Microsoft\Windows\Temporary Internet Files\Content.Outlook\3C95C0UF\IMG_39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65" y="1163414"/>
            <a:ext cx="2793640" cy="497847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6" descr="C:\Users\Dineo\AppData\Local\Microsoft\Windows\Temporary Internet Files\Content.Outlook\YC5UHDT6\IMG_39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707" y="1163414"/>
            <a:ext cx="3548724" cy="260508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7653" y="212320"/>
            <a:ext cx="7276099" cy="405627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148" name="Picture 2" descr="C:\Users\Sipho\AppData\Local\Microsoft\Windows\Temporary Internet Files\Content.Word\IMG_39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69" y="3980664"/>
            <a:ext cx="3546262" cy="216402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76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91255"/>
            <a:ext cx="9144000" cy="482957"/>
          </a:xfrm>
          <a:prstGeom prst="rect">
            <a:avLst/>
          </a:prstGeom>
          <a:gradFill flip="none" rotWithShape="1">
            <a:gsLst>
              <a:gs pos="25000">
                <a:srgbClr val="AF2724"/>
              </a:gs>
              <a:gs pos="37000">
                <a:srgbClr val="E06D6A"/>
              </a:gs>
              <a:gs pos="52000">
                <a:srgbClr val="AF272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3375" y="6284853"/>
            <a:ext cx="565363" cy="770771"/>
          </a:xfrm>
          <a:prstGeom prst="line">
            <a:avLst/>
          </a:prstGeom>
          <a:ln w="200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6612" y="6494233"/>
            <a:ext cx="34380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 smtClean="0">
                <a:solidFill>
                  <a:schemeClr val="bg1"/>
                </a:solidFill>
              </a:rPr>
              <a:t>A-THERMAL RETORT TECHNOLOGIES (PTY</a:t>
            </a:r>
            <a:r>
              <a:rPr lang="en-ZA" sz="1350" dirty="0">
                <a:solidFill>
                  <a:schemeClr val="bg1"/>
                </a:solidFill>
              </a:rPr>
              <a:t>) LTD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829" y="448217"/>
            <a:ext cx="528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solidFill>
                  <a:srgbClr val="AF2724"/>
                </a:solidFill>
              </a:rPr>
              <a:t>Containment of Asbestos Fibres</a:t>
            </a:r>
            <a:endParaRPr lang="en-ZA" sz="2800" b="1" dirty="0">
              <a:solidFill>
                <a:srgbClr val="AF2724"/>
              </a:solidFill>
            </a:endParaRPr>
          </a:p>
        </p:txBody>
      </p:sp>
      <p:pic>
        <p:nvPicPr>
          <p:cNvPr id="9" name="Picture 8" descr="cid:image002.png@01D09EAE.DBDC997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5" y="212320"/>
            <a:ext cx="2876853" cy="759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" y="1137300"/>
            <a:ext cx="8154895" cy="4537101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87713" y="5701752"/>
            <a:ext cx="24083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b="1" dirty="0" smtClean="0"/>
              <a:t>Medical Surveillance</a:t>
            </a:r>
          </a:p>
          <a:p>
            <a:endParaRPr lang="en-ZA" sz="20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2286644" y="5720907"/>
            <a:ext cx="1691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b="1" dirty="0"/>
              <a:t>24/7 Air Monitoring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537130" y="5700159"/>
            <a:ext cx="3725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b="1" dirty="0" smtClean="0"/>
              <a:t>“Reduce </a:t>
            </a:r>
            <a:r>
              <a:rPr lang="en-ZA" b="1" dirty="0"/>
              <a:t>exposure to the lowest level reasonably </a:t>
            </a:r>
            <a:r>
              <a:rPr lang="en-ZA" b="1" dirty="0" smtClean="0"/>
              <a:t>practicable”</a:t>
            </a:r>
            <a:endParaRPr lang="en-ZA" b="1" dirty="0"/>
          </a:p>
        </p:txBody>
      </p:sp>
      <p:sp>
        <p:nvSpPr>
          <p:cNvPr id="12" name="Rectangle 11"/>
          <p:cNvSpPr/>
          <p:nvPr/>
        </p:nvSpPr>
        <p:spPr>
          <a:xfrm>
            <a:off x="3829042" y="5717573"/>
            <a:ext cx="1789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b="1" dirty="0" smtClean="0"/>
              <a:t>Respiratory PPE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408675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91255"/>
            <a:ext cx="9144000" cy="482957"/>
          </a:xfrm>
          <a:prstGeom prst="rect">
            <a:avLst/>
          </a:prstGeom>
          <a:gradFill flip="none" rotWithShape="1">
            <a:gsLst>
              <a:gs pos="25000">
                <a:srgbClr val="AF2724"/>
              </a:gs>
              <a:gs pos="37000">
                <a:srgbClr val="E06D6A"/>
              </a:gs>
              <a:gs pos="52000">
                <a:srgbClr val="AF272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3375" y="6284853"/>
            <a:ext cx="565363" cy="770771"/>
          </a:xfrm>
          <a:prstGeom prst="line">
            <a:avLst/>
          </a:prstGeom>
          <a:ln w="200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6612" y="6494233"/>
            <a:ext cx="34380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 smtClean="0">
                <a:solidFill>
                  <a:schemeClr val="bg1"/>
                </a:solidFill>
              </a:rPr>
              <a:t>A-THERMAL RETORT TECHNOLOGIES (PTY</a:t>
            </a:r>
            <a:r>
              <a:rPr lang="en-ZA" sz="1350" dirty="0">
                <a:solidFill>
                  <a:schemeClr val="bg1"/>
                </a:solidFill>
              </a:rPr>
              <a:t>) LTD</a:t>
            </a:r>
          </a:p>
        </p:txBody>
      </p:sp>
      <p:sp>
        <p:nvSpPr>
          <p:cNvPr id="2" name="Rectangle 1"/>
          <p:cNvSpPr/>
          <p:nvPr/>
        </p:nvSpPr>
        <p:spPr>
          <a:xfrm>
            <a:off x="231420" y="1183597"/>
            <a:ext cx="27437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b="1" dirty="0" smtClean="0"/>
              <a:t>Operating since 1996 (20 years of operation)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b="1" dirty="0" smtClean="0"/>
              <a:t>Based in Olifantsfontein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b="1" dirty="0" smtClean="0"/>
              <a:t>Multiple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b="1" dirty="0" smtClean="0"/>
              <a:t>Treatment of Hazardous Waste (400 </a:t>
            </a:r>
            <a:r>
              <a:rPr lang="en-ZA" sz="2000" b="1" dirty="0" err="1" smtClean="0"/>
              <a:t>tpm</a:t>
            </a:r>
            <a:r>
              <a:rPr lang="en-ZA" sz="2000" b="1" dirty="0" smtClean="0"/>
              <a:t>) – chemical &amp; pharmaceutical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829" y="448217"/>
            <a:ext cx="447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solidFill>
                  <a:srgbClr val="AF2724"/>
                </a:solidFill>
              </a:rPr>
              <a:t>COMPANY SUMMARY</a:t>
            </a:r>
            <a:endParaRPr lang="en-ZA" sz="2800" b="1" dirty="0">
              <a:solidFill>
                <a:srgbClr val="AF2724"/>
              </a:solidFill>
            </a:endParaRPr>
          </a:p>
        </p:txBody>
      </p:sp>
      <p:pic>
        <p:nvPicPr>
          <p:cNvPr id="9" name="Picture 8" descr="cid:image002.png@01D09EAE.DBDC997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5" y="212320"/>
            <a:ext cx="2876853" cy="759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"/>
          <a:stretch/>
        </p:blipFill>
        <p:spPr>
          <a:xfrm>
            <a:off x="3093677" y="1285514"/>
            <a:ext cx="5804663" cy="4460193"/>
          </a:xfrm>
          <a:prstGeom prst="rect">
            <a:avLst/>
          </a:prstGeom>
          <a:ln w="57150">
            <a:solidFill>
              <a:srgbClr val="A80000"/>
            </a:solidFill>
          </a:ln>
        </p:spPr>
      </p:pic>
    </p:spTree>
    <p:extLst>
      <p:ext uri="{BB962C8B-B14F-4D97-AF65-F5344CB8AC3E}">
        <p14:creationId xmlns:p14="http://schemas.microsoft.com/office/powerpoint/2010/main" val="302756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33717" y="971437"/>
            <a:ext cx="1205908" cy="2536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Rectangle 3"/>
          <p:cNvSpPr/>
          <p:nvPr/>
        </p:nvSpPr>
        <p:spPr>
          <a:xfrm>
            <a:off x="0" y="6391255"/>
            <a:ext cx="9144000" cy="482957"/>
          </a:xfrm>
          <a:prstGeom prst="rect">
            <a:avLst/>
          </a:prstGeom>
          <a:gradFill flip="none" rotWithShape="1">
            <a:gsLst>
              <a:gs pos="25000">
                <a:srgbClr val="AF2724"/>
              </a:gs>
              <a:gs pos="37000">
                <a:srgbClr val="E06D6A"/>
              </a:gs>
              <a:gs pos="52000">
                <a:srgbClr val="AF272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3375" y="6284853"/>
            <a:ext cx="565363" cy="770771"/>
          </a:xfrm>
          <a:prstGeom prst="line">
            <a:avLst/>
          </a:prstGeom>
          <a:ln w="200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6612" y="6494233"/>
            <a:ext cx="34380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 smtClean="0">
                <a:solidFill>
                  <a:schemeClr val="bg1"/>
                </a:solidFill>
              </a:rPr>
              <a:t>A-THERMAL RETORT TECHNOLOGIES (PTY</a:t>
            </a:r>
            <a:r>
              <a:rPr lang="en-ZA" sz="1350" dirty="0">
                <a:solidFill>
                  <a:schemeClr val="bg1"/>
                </a:solidFill>
              </a:rPr>
              <a:t>) LTD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829" y="448217"/>
            <a:ext cx="528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solidFill>
                  <a:srgbClr val="AF2724"/>
                </a:solidFill>
              </a:rPr>
              <a:t>Options Summary</a:t>
            </a:r>
            <a:endParaRPr lang="en-ZA" sz="2800" b="1" dirty="0">
              <a:solidFill>
                <a:srgbClr val="AF2724"/>
              </a:solidFill>
            </a:endParaRPr>
          </a:p>
        </p:txBody>
      </p:sp>
      <p:pic>
        <p:nvPicPr>
          <p:cNvPr id="9" name="Picture 8" descr="cid:image002.png@01D09EAE.DBDC997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5" y="212320"/>
            <a:ext cx="2876853" cy="75911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1" name="Table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233353"/>
              </p:ext>
            </p:extLst>
          </p:nvPr>
        </p:nvGraphicFramePr>
        <p:xfrm>
          <a:off x="486826" y="1203158"/>
          <a:ext cx="8199974" cy="4809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3521"/>
                <a:gridCol w="4806453"/>
              </a:tblGrid>
              <a:tr h="853008">
                <a:tc>
                  <a:txBody>
                    <a:bodyPr/>
                    <a:lstStyle/>
                    <a:p>
                      <a:r>
                        <a:rPr lang="en-ZA" sz="2000" dirty="0" smtClean="0"/>
                        <a:t>Landfilling / Encapsulation</a:t>
                      </a:r>
                      <a:endParaRPr lang="en-ZA" sz="2000" dirty="0"/>
                    </a:p>
                  </a:txBody>
                  <a:tcPr anchor="ctr">
                    <a:solidFill>
                      <a:srgbClr val="AF27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000" dirty="0" smtClean="0"/>
                        <a:t>Acid Treatment</a:t>
                      </a:r>
                      <a:endParaRPr lang="en-ZA" sz="2000" dirty="0"/>
                    </a:p>
                  </a:txBody>
                  <a:tcPr anchor="ctr">
                    <a:solidFill>
                      <a:srgbClr val="AF2724"/>
                    </a:solidFill>
                  </a:tcPr>
                </a:tc>
              </a:tr>
              <a:tr h="509613">
                <a:tc>
                  <a:txBody>
                    <a:bodyPr/>
                    <a:lstStyle/>
                    <a:p>
                      <a:r>
                        <a:rPr lang="en-ZA" sz="2000" dirty="0" smtClean="0"/>
                        <a:t>Low Cost</a:t>
                      </a:r>
                      <a:endParaRPr lang="en-ZA" sz="200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000" dirty="0" smtClean="0"/>
                        <a:t>Moderate</a:t>
                      </a:r>
                      <a:r>
                        <a:rPr lang="en-ZA" sz="2000" baseline="0" dirty="0" smtClean="0"/>
                        <a:t> Cost</a:t>
                      </a:r>
                      <a:endParaRPr lang="en-ZA" sz="200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186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000" dirty="0" smtClean="0"/>
                        <a:t>Consumes</a:t>
                      </a:r>
                      <a:r>
                        <a:rPr lang="en-ZA" sz="2000" baseline="0" dirty="0" smtClean="0"/>
                        <a:t> l</a:t>
                      </a:r>
                      <a:r>
                        <a:rPr lang="en-ZA" sz="2000" dirty="0" smtClean="0"/>
                        <a:t>andfill space 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000" dirty="0" smtClean="0"/>
                        <a:t>No Landfill</a:t>
                      </a:r>
                      <a:r>
                        <a:rPr lang="en-ZA" sz="2000" baseline="0" dirty="0" smtClean="0"/>
                        <a:t> space consumed</a:t>
                      </a:r>
                      <a:endParaRPr lang="en-ZA" sz="2000" dirty="0" smtClean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322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000" dirty="0" smtClean="0"/>
                        <a:t>Hazardous nature not removed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000" dirty="0" smtClean="0"/>
                        <a:t>Hazardous nature completely removed</a:t>
                      </a:r>
                      <a:endParaRPr lang="en-ZA" sz="200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7592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Dry soil = dust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 dispersal of asbestos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future concerns = peace of mind </a:t>
                      </a:r>
                      <a:endParaRPr lang="en-ZA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33926">
                <a:tc>
                  <a:txBody>
                    <a:bodyPr/>
                    <a:lstStyle/>
                    <a:p>
                      <a:r>
                        <a:rPr lang="en-ZA" sz="2000" dirty="0" smtClean="0"/>
                        <a:t>No volume reduction</a:t>
                      </a:r>
                      <a:endParaRPr lang="en-ZA" sz="200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000" dirty="0" smtClean="0"/>
                        <a:t>50-90% volume reduction depending on waste treated</a:t>
                      </a:r>
                      <a:endParaRPr lang="en-ZA" sz="200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7339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Re-use</a:t>
                      </a:r>
                      <a:endParaRPr lang="en-ZA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Potential for Re-use (Cement)</a:t>
                      </a:r>
                      <a:endParaRPr lang="en-ZA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40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33717" y="971437"/>
            <a:ext cx="1205908" cy="2536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Rectangle 3"/>
          <p:cNvSpPr/>
          <p:nvPr/>
        </p:nvSpPr>
        <p:spPr>
          <a:xfrm>
            <a:off x="0" y="6391255"/>
            <a:ext cx="9144000" cy="482957"/>
          </a:xfrm>
          <a:prstGeom prst="rect">
            <a:avLst/>
          </a:prstGeom>
          <a:gradFill flip="none" rotWithShape="1">
            <a:gsLst>
              <a:gs pos="25000">
                <a:srgbClr val="AF2724"/>
              </a:gs>
              <a:gs pos="37000">
                <a:srgbClr val="E06D6A"/>
              </a:gs>
              <a:gs pos="52000">
                <a:srgbClr val="AF272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3375" y="6284853"/>
            <a:ext cx="565363" cy="770771"/>
          </a:xfrm>
          <a:prstGeom prst="line">
            <a:avLst/>
          </a:prstGeom>
          <a:ln w="200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6612" y="6494233"/>
            <a:ext cx="34380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 smtClean="0">
                <a:solidFill>
                  <a:schemeClr val="bg1"/>
                </a:solidFill>
              </a:rPr>
              <a:t>A-THERMAL RETORT TECHNOLOGIES (PTY</a:t>
            </a:r>
            <a:r>
              <a:rPr lang="en-ZA" sz="1350" dirty="0">
                <a:solidFill>
                  <a:schemeClr val="bg1"/>
                </a:solidFill>
              </a:rPr>
              <a:t>) LTD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829" y="448217"/>
            <a:ext cx="528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solidFill>
                  <a:srgbClr val="AF2724"/>
                </a:solidFill>
              </a:rPr>
              <a:t>Challenges to consider</a:t>
            </a:r>
            <a:endParaRPr lang="en-ZA" sz="2800" b="1" dirty="0">
              <a:solidFill>
                <a:srgbClr val="AF2724"/>
              </a:solidFill>
            </a:endParaRPr>
          </a:p>
        </p:txBody>
      </p:sp>
      <p:pic>
        <p:nvPicPr>
          <p:cNvPr id="9" name="Picture 8" descr="cid:image002.png@01D09EAE.DBDC997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5" y="212320"/>
            <a:ext cx="2876853" cy="7591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486829" y="1077839"/>
            <a:ext cx="553183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b="1" dirty="0" smtClean="0"/>
              <a:t>A Mobile Plant?</a:t>
            </a:r>
          </a:p>
          <a:p>
            <a:endParaRPr lang="en-ZA" sz="2000" b="1" dirty="0"/>
          </a:p>
          <a:p>
            <a:endParaRPr lang="en-ZA" sz="2000" b="1" dirty="0" smtClean="0"/>
          </a:p>
          <a:p>
            <a:endParaRPr lang="en-ZA" sz="2000" b="1" dirty="0"/>
          </a:p>
          <a:p>
            <a:endParaRPr lang="en-ZA" sz="2000" b="1" dirty="0" smtClean="0"/>
          </a:p>
          <a:p>
            <a:endParaRPr lang="en-ZA" sz="2000" b="1" dirty="0" smtClean="0"/>
          </a:p>
          <a:p>
            <a:endParaRPr lang="en-ZA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b="1" dirty="0" smtClean="0"/>
              <a:t>Collection </a:t>
            </a:r>
            <a:r>
              <a:rPr lang="en-ZA" sz="2000" b="1" dirty="0"/>
              <a:t>and transport not contained </a:t>
            </a:r>
            <a:endParaRPr lang="en-ZA" sz="2000" b="1" dirty="0" smtClean="0"/>
          </a:p>
          <a:p>
            <a:r>
              <a:rPr lang="en-ZA" sz="2000" b="1" dirty="0" smtClean="0"/>
              <a:t>      – </a:t>
            </a:r>
            <a:r>
              <a:rPr lang="en-ZA" sz="2000" b="1" dirty="0"/>
              <a:t>risk of asbestos </a:t>
            </a:r>
            <a:r>
              <a:rPr lang="en-ZA" sz="2000" b="1" dirty="0" smtClean="0"/>
              <a:t>release</a:t>
            </a:r>
          </a:p>
          <a:p>
            <a:endParaRPr lang="en-ZA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b="1" dirty="0" smtClean="0"/>
              <a:t>Quantities available?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b="1" dirty="0" smtClean="0"/>
              <a:t>How to compete with landfill financially ?</a:t>
            </a:r>
          </a:p>
        </p:txBody>
      </p:sp>
      <p:pic>
        <p:nvPicPr>
          <p:cNvPr id="9218" name="Picture 2" descr="http://www.ecfia.eu/img/asbestos-fibr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19954" y="3714938"/>
            <a:ext cx="2581994" cy="2166205"/>
          </a:xfrm>
          <a:prstGeom prst="rect">
            <a:avLst/>
          </a:prstGeom>
          <a:ln w="7620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061980"/>
              </p:ext>
            </p:extLst>
          </p:nvPr>
        </p:nvGraphicFramePr>
        <p:xfrm>
          <a:off x="875924" y="1488954"/>
          <a:ext cx="7585687" cy="1615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7420"/>
                <a:gridCol w="3718267"/>
              </a:tblGrid>
              <a:tr h="8076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076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000" dirty="0" smtClean="0">
                          <a:solidFill>
                            <a:schemeClr val="tx1"/>
                          </a:solidFill>
                        </a:rPr>
                        <a:t>A-Thermal Plant</a:t>
                      </a:r>
                      <a:r>
                        <a:rPr lang="en-ZA" sz="2000" baseline="0" dirty="0" smtClean="0">
                          <a:solidFill>
                            <a:schemeClr val="tx1"/>
                          </a:solidFill>
                        </a:rPr>
                        <a:t> is well contained</a:t>
                      </a:r>
                      <a:endParaRPr lang="en-ZA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0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ZA" sz="2000" baseline="0" dirty="0" smtClean="0">
                          <a:solidFill>
                            <a:schemeClr val="tx1"/>
                          </a:solidFill>
                        </a:rPr>
                        <a:t> Mobile plant is more difficult to contain fibres</a:t>
                      </a:r>
                      <a:endParaRPr lang="en-ZA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002" y="1610436"/>
            <a:ext cx="888914" cy="62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truck and trailer silhouet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2" b="65773" l="3000" r="99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465" y="1403851"/>
            <a:ext cx="2281735" cy="137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54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33717" y="971437"/>
            <a:ext cx="1205908" cy="2536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Rectangle 3"/>
          <p:cNvSpPr/>
          <p:nvPr/>
        </p:nvSpPr>
        <p:spPr>
          <a:xfrm>
            <a:off x="0" y="6391255"/>
            <a:ext cx="9144000" cy="482957"/>
          </a:xfrm>
          <a:prstGeom prst="rect">
            <a:avLst/>
          </a:prstGeom>
          <a:gradFill flip="none" rotWithShape="1">
            <a:gsLst>
              <a:gs pos="25000">
                <a:srgbClr val="AF2724"/>
              </a:gs>
              <a:gs pos="37000">
                <a:srgbClr val="E06D6A"/>
              </a:gs>
              <a:gs pos="52000">
                <a:srgbClr val="AF272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3375" y="6284853"/>
            <a:ext cx="565363" cy="770771"/>
          </a:xfrm>
          <a:prstGeom prst="line">
            <a:avLst/>
          </a:prstGeom>
          <a:ln w="200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6612" y="6494233"/>
            <a:ext cx="34380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 smtClean="0">
                <a:solidFill>
                  <a:schemeClr val="bg1"/>
                </a:solidFill>
              </a:rPr>
              <a:t>A-THERMAL RETORT TECHNOLOGIES (PTY</a:t>
            </a:r>
            <a:r>
              <a:rPr lang="en-ZA" sz="1350" dirty="0">
                <a:solidFill>
                  <a:schemeClr val="bg1"/>
                </a:solidFill>
              </a:rPr>
              <a:t>) LTD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829" y="448217"/>
            <a:ext cx="5286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solidFill>
                  <a:srgbClr val="AF2724"/>
                </a:solidFill>
              </a:rPr>
              <a:t>Questions?</a:t>
            </a:r>
            <a:endParaRPr lang="en-ZA" sz="2800" b="1" dirty="0">
              <a:solidFill>
                <a:srgbClr val="AF2724"/>
              </a:solidFill>
            </a:endParaRPr>
          </a:p>
        </p:txBody>
      </p:sp>
      <p:pic>
        <p:nvPicPr>
          <p:cNvPr id="9" name="Picture 8" descr="cid:image002.png@01D09EAE.DBDC997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5" y="212320"/>
            <a:ext cx="2876853" cy="759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go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6" y="1544621"/>
            <a:ext cx="8864031" cy="142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7" y="4076604"/>
            <a:ext cx="9116693" cy="2284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27494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91255"/>
            <a:ext cx="9144000" cy="482957"/>
          </a:xfrm>
          <a:prstGeom prst="rect">
            <a:avLst/>
          </a:prstGeom>
          <a:gradFill flip="none" rotWithShape="1">
            <a:gsLst>
              <a:gs pos="25000">
                <a:srgbClr val="AF2724"/>
              </a:gs>
              <a:gs pos="37000">
                <a:srgbClr val="E06D6A"/>
              </a:gs>
              <a:gs pos="52000">
                <a:srgbClr val="AF272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3375" y="6284853"/>
            <a:ext cx="565363" cy="770771"/>
          </a:xfrm>
          <a:prstGeom prst="line">
            <a:avLst/>
          </a:prstGeom>
          <a:ln w="200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6612" y="6494233"/>
            <a:ext cx="34380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 smtClean="0">
                <a:solidFill>
                  <a:schemeClr val="bg1"/>
                </a:solidFill>
              </a:rPr>
              <a:t>A-THERMAL RETORT TECHNOLOGIES (PTY</a:t>
            </a:r>
            <a:r>
              <a:rPr lang="en-ZA" sz="1350" dirty="0">
                <a:solidFill>
                  <a:schemeClr val="bg1"/>
                </a:solidFill>
              </a:rPr>
              <a:t>) LTD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829" y="448217"/>
            <a:ext cx="447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solidFill>
                  <a:srgbClr val="AF2724"/>
                </a:solidFill>
              </a:rPr>
              <a:t>LICENCES</a:t>
            </a:r>
            <a:endParaRPr lang="en-ZA" sz="2800" b="1" dirty="0">
              <a:solidFill>
                <a:srgbClr val="AF2724"/>
              </a:solidFill>
            </a:endParaRPr>
          </a:p>
        </p:txBody>
      </p:sp>
      <p:pic>
        <p:nvPicPr>
          <p:cNvPr id="13" name="Picture 12" descr="cid:image002.png@01D09EAE.DBDC997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5" y="212320"/>
            <a:ext cx="2876853" cy="759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93" y="1198876"/>
            <a:ext cx="3652716" cy="4776921"/>
          </a:xfrm>
          <a:prstGeom prst="rect">
            <a:avLst/>
          </a:prstGeom>
          <a:ln w="57150">
            <a:solidFill>
              <a:srgbClr val="A80000"/>
            </a:solidFill>
          </a:ln>
        </p:spPr>
      </p:pic>
      <p:pic>
        <p:nvPicPr>
          <p:cNvPr id="15" name="Content Placeholder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947" y="1198877"/>
            <a:ext cx="3660352" cy="4800478"/>
          </a:xfrm>
          <a:prstGeom prst="rect">
            <a:avLst/>
          </a:prstGeom>
          <a:ln w="57150">
            <a:solidFill>
              <a:srgbClr val="A80000"/>
            </a:solidFill>
          </a:ln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6357" y="1070995"/>
            <a:ext cx="3751303" cy="5032682"/>
          </a:xfrm>
          <a:prstGeom prst="rect">
            <a:avLst/>
          </a:prstGeom>
          <a:ln w="57150">
            <a:solidFill>
              <a:srgbClr val="A80000"/>
            </a:solidFill>
          </a:ln>
        </p:spPr>
      </p:pic>
    </p:spTree>
    <p:extLst>
      <p:ext uri="{BB962C8B-B14F-4D97-AF65-F5344CB8AC3E}">
        <p14:creationId xmlns:p14="http://schemas.microsoft.com/office/powerpoint/2010/main" val="128876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91255"/>
            <a:ext cx="9144000" cy="482957"/>
          </a:xfrm>
          <a:prstGeom prst="rect">
            <a:avLst/>
          </a:prstGeom>
          <a:gradFill flip="none" rotWithShape="1">
            <a:gsLst>
              <a:gs pos="25000">
                <a:srgbClr val="AF2724"/>
              </a:gs>
              <a:gs pos="37000">
                <a:srgbClr val="E06D6A"/>
              </a:gs>
              <a:gs pos="52000">
                <a:srgbClr val="AF272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3375" y="6284853"/>
            <a:ext cx="565363" cy="770771"/>
          </a:xfrm>
          <a:prstGeom prst="line">
            <a:avLst/>
          </a:prstGeom>
          <a:ln w="200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6612" y="6494233"/>
            <a:ext cx="34380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 smtClean="0">
                <a:solidFill>
                  <a:schemeClr val="bg1"/>
                </a:solidFill>
              </a:rPr>
              <a:t>A-THERMAL RETORT TECHNOLOGIES (PTY</a:t>
            </a:r>
            <a:r>
              <a:rPr lang="en-ZA" sz="1350" dirty="0">
                <a:solidFill>
                  <a:schemeClr val="bg1"/>
                </a:solidFill>
              </a:rPr>
              <a:t>) LTD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829" y="448217"/>
            <a:ext cx="447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solidFill>
                  <a:srgbClr val="AF2724"/>
                </a:solidFill>
              </a:rPr>
              <a:t>ISO CERTIFICATIONS</a:t>
            </a:r>
            <a:endParaRPr lang="en-ZA" sz="2800" b="1" dirty="0">
              <a:solidFill>
                <a:srgbClr val="AF2724"/>
              </a:solidFill>
            </a:endParaRPr>
          </a:p>
        </p:txBody>
      </p:sp>
      <p:pic>
        <p:nvPicPr>
          <p:cNvPr id="13" name="Picture 12" descr="cid:image002.png@01D09EAE.DBDC997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5" y="212320"/>
            <a:ext cx="2876853" cy="759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1" t="333" r="1881" b="-333"/>
          <a:stretch/>
        </p:blipFill>
        <p:spPr>
          <a:xfrm>
            <a:off x="4668220" y="2301660"/>
            <a:ext cx="4109152" cy="3865505"/>
          </a:xfrm>
          <a:prstGeom prst="rect">
            <a:avLst/>
          </a:prstGeom>
          <a:ln w="57150">
            <a:solidFill>
              <a:srgbClr val="A8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" b="6299"/>
          <a:stretch/>
        </p:blipFill>
        <p:spPr>
          <a:xfrm>
            <a:off x="486828" y="4386091"/>
            <a:ext cx="3997423" cy="1786717"/>
          </a:xfrm>
          <a:prstGeom prst="rect">
            <a:avLst/>
          </a:prstGeom>
          <a:ln w="57150">
            <a:solidFill>
              <a:srgbClr val="A8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" b="6094"/>
          <a:stretch/>
        </p:blipFill>
        <p:spPr>
          <a:xfrm>
            <a:off x="486828" y="2301660"/>
            <a:ext cx="3997423" cy="1901122"/>
          </a:xfrm>
          <a:prstGeom prst="rect">
            <a:avLst/>
          </a:prstGeom>
          <a:ln w="57150">
            <a:solidFill>
              <a:srgbClr val="A80000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417992" y="1183019"/>
            <a:ext cx="8500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b="1" dirty="0"/>
              <a:t>ISO 9001 Certified (Feb 2016)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b="1" dirty="0" smtClean="0"/>
              <a:t>ISO 14001 Certified (Nov 2009)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b="1" dirty="0" smtClean="0"/>
              <a:t>OSHAS 18001 Certified (Feb 2016)</a:t>
            </a:r>
          </a:p>
        </p:txBody>
      </p:sp>
    </p:spTree>
    <p:extLst>
      <p:ext uri="{BB962C8B-B14F-4D97-AF65-F5344CB8AC3E}">
        <p14:creationId xmlns:p14="http://schemas.microsoft.com/office/powerpoint/2010/main" val="103826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91255"/>
            <a:ext cx="9144000" cy="482957"/>
          </a:xfrm>
          <a:prstGeom prst="rect">
            <a:avLst/>
          </a:prstGeom>
          <a:gradFill flip="none" rotWithShape="1">
            <a:gsLst>
              <a:gs pos="25000">
                <a:srgbClr val="AF2724"/>
              </a:gs>
              <a:gs pos="37000">
                <a:srgbClr val="E06D6A"/>
              </a:gs>
              <a:gs pos="52000">
                <a:srgbClr val="AF272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3375" y="6284853"/>
            <a:ext cx="565363" cy="770771"/>
          </a:xfrm>
          <a:prstGeom prst="line">
            <a:avLst/>
          </a:prstGeom>
          <a:ln w="200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6612" y="6494233"/>
            <a:ext cx="34380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 smtClean="0">
                <a:solidFill>
                  <a:schemeClr val="bg1"/>
                </a:solidFill>
              </a:rPr>
              <a:t>A-THERMAL RETORT TECHNOLOGIES (PTY</a:t>
            </a:r>
            <a:r>
              <a:rPr lang="en-ZA" sz="1350" dirty="0">
                <a:solidFill>
                  <a:schemeClr val="bg1"/>
                </a:solidFill>
              </a:rPr>
              <a:t>) LTD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829" y="448217"/>
            <a:ext cx="447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solidFill>
                  <a:srgbClr val="AF2724"/>
                </a:solidFill>
              </a:rPr>
              <a:t>AFFILIATIONS</a:t>
            </a:r>
            <a:endParaRPr lang="en-ZA" sz="2800" b="1" dirty="0">
              <a:solidFill>
                <a:srgbClr val="AF2724"/>
              </a:solidFill>
            </a:endParaRPr>
          </a:p>
        </p:txBody>
      </p:sp>
      <p:pic>
        <p:nvPicPr>
          <p:cNvPr id="13" name="Picture 12" descr="cid:image002.png@01D09EAE.DBDC997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5" y="212320"/>
            <a:ext cx="2876853" cy="75911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417992" y="1183019"/>
            <a:ext cx="62011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b="1" dirty="0" smtClean="0"/>
              <a:t>CAIA – Chemical &amp; Allied Industries’ 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b="1" dirty="0" smtClean="0"/>
              <a:t>Promote Principals of sustainable development and continuous improvement in HSE performance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12" y="3078051"/>
            <a:ext cx="3023019" cy="2575774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hemical &amp; Allied Industries' Associat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532" r="28416" b="-56066"/>
          <a:stretch/>
        </p:blipFill>
        <p:spPr bwMode="auto">
          <a:xfrm>
            <a:off x="486829" y="3078051"/>
            <a:ext cx="4865612" cy="2575774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47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91255"/>
            <a:ext cx="9144000" cy="482957"/>
          </a:xfrm>
          <a:prstGeom prst="rect">
            <a:avLst/>
          </a:prstGeom>
          <a:gradFill flip="none" rotWithShape="1">
            <a:gsLst>
              <a:gs pos="25000">
                <a:srgbClr val="AF2724"/>
              </a:gs>
              <a:gs pos="37000">
                <a:srgbClr val="E06D6A"/>
              </a:gs>
              <a:gs pos="52000">
                <a:srgbClr val="AF272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3375" y="6284853"/>
            <a:ext cx="565363" cy="770771"/>
          </a:xfrm>
          <a:prstGeom prst="line">
            <a:avLst/>
          </a:prstGeom>
          <a:ln w="200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6612" y="6494233"/>
            <a:ext cx="34380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 smtClean="0">
                <a:solidFill>
                  <a:schemeClr val="bg1"/>
                </a:solidFill>
              </a:rPr>
              <a:t>A-THERMAL RETORT TECHNOLOGIES(PTY</a:t>
            </a:r>
            <a:r>
              <a:rPr lang="en-ZA" sz="1350" dirty="0">
                <a:solidFill>
                  <a:schemeClr val="bg1"/>
                </a:solidFill>
              </a:rPr>
              <a:t>) LTD</a:t>
            </a:r>
          </a:p>
        </p:txBody>
      </p:sp>
      <p:pic>
        <p:nvPicPr>
          <p:cNvPr id="13" name="Picture 12" descr="cid:image002.png@01D09EAE.DBDC997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5" y="212320"/>
            <a:ext cx="2876853" cy="759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t="6887" r="18359" b="15815"/>
          <a:stretch/>
        </p:blipFill>
        <p:spPr>
          <a:xfrm>
            <a:off x="6979918" y="110860"/>
            <a:ext cx="2024780" cy="1596095"/>
          </a:xfrm>
          <a:prstGeom prst="rect">
            <a:avLst/>
          </a:prstGeom>
          <a:ln w="57150">
            <a:solidFill>
              <a:srgbClr val="A80000"/>
            </a:solidFill>
          </a:ln>
        </p:spPr>
      </p:pic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9" y="122228"/>
            <a:ext cx="2164082" cy="1585938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medical was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18" y="121018"/>
            <a:ext cx="2164082" cy="1585938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chlor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9" y="1826837"/>
            <a:ext cx="2164082" cy="1596659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mercury wast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17" y="3549010"/>
            <a:ext cx="2129094" cy="1585937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aerosol can was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507" y="121018"/>
            <a:ext cx="2148320" cy="1585937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Image result for packaging wast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6"/>
          <a:stretch/>
        </p:blipFill>
        <p:spPr bwMode="auto">
          <a:xfrm>
            <a:off x="4705507" y="1837559"/>
            <a:ext cx="2148320" cy="1585937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Image result for rat poison arsenic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335" y="1853094"/>
            <a:ext cx="2017364" cy="1570402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Image result for transformer dismantl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18" y="3554100"/>
            <a:ext cx="2164082" cy="1586579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Image result for contaminated soi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18" y="1826837"/>
            <a:ext cx="2164082" cy="1596659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Image result for waste wate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507" y="3555017"/>
            <a:ext cx="2148320" cy="1579930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Image result for old gas cylinder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680" y="3549010"/>
            <a:ext cx="2009018" cy="1585937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Image result for coolan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18" y="5273340"/>
            <a:ext cx="2129094" cy="1511053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Image result for solven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18" y="5271283"/>
            <a:ext cx="2164081" cy="1523031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Image result for confiscated drugs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79918" y="5281204"/>
            <a:ext cx="2024780" cy="1513110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Image result for lab waste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506" y="5281204"/>
            <a:ext cx="2148322" cy="1519308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96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3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3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3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3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3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3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4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3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7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3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3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3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3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6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3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9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3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2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3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3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91255"/>
            <a:ext cx="9144000" cy="482957"/>
          </a:xfrm>
          <a:prstGeom prst="rect">
            <a:avLst/>
          </a:prstGeom>
          <a:gradFill flip="none" rotWithShape="1">
            <a:gsLst>
              <a:gs pos="25000">
                <a:srgbClr val="AF2724"/>
              </a:gs>
              <a:gs pos="37000">
                <a:srgbClr val="E06D6A"/>
              </a:gs>
              <a:gs pos="52000">
                <a:srgbClr val="AF272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3375" y="6284853"/>
            <a:ext cx="565363" cy="770771"/>
          </a:xfrm>
          <a:prstGeom prst="line">
            <a:avLst/>
          </a:prstGeom>
          <a:ln w="200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6612" y="6494233"/>
            <a:ext cx="34380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 smtClean="0">
                <a:solidFill>
                  <a:schemeClr val="bg1"/>
                </a:solidFill>
              </a:rPr>
              <a:t>A-THERMAL RETORT TECHNOLOGIES (PTY</a:t>
            </a:r>
            <a:r>
              <a:rPr lang="en-ZA" sz="1350" dirty="0">
                <a:solidFill>
                  <a:schemeClr val="bg1"/>
                </a:solidFill>
              </a:rPr>
              <a:t>) LTD</a:t>
            </a:r>
          </a:p>
        </p:txBody>
      </p:sp>
      <p:sp>
        <p:nvSpPr>
          <p:cNvPr id="2" name="Rectangle 1"/>
          <p:cNvSpPr/>
          <p:nvPr/>
        </p:nvSpPr>
        <p:spPr>
          <a:xfrm>
            <a:off x="486829" y="1077839"/>
            <a:ext cx="44701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b="1" dirty="0" smtClean="0"/>
              <a:t>Fibrous silicate crystal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b="1" dirty="0" smtClean="0"/>
              <a:t>Asbestos Waste: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2000" b="1" dirty="0"/>
              <a:t>Contaminated </a:t>
            </a:r>
            <a:r>
              <a:rPr lang="en-ZA" sz="2000" b="1" dirty="0" smtClean="0"/>
              <a:t>PPE/Tools</a:t>
            </a:r>
            <a:endParaRPr lang="en-ZA" sz="20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2000" b="1" dirty="0"/>
              <a:t>Contaminated </a:t>
            </a:r>
            <a:r>
              <a:rPr lang="en-ZA" sz="2000" b="1" dirty="0" smtClean="0"/>
              <a:t>Soils</a:t>
            </a:r>
            <a:endParaRPr lang="en-ZA" sz="20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2000" b="1" dirty="0"/>
              <a:t>Building sheeting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2000" b="1" dirty="0"/>
              <a:t>Building </a:t>
            </a:r>
            <a:r>
              <a:rPr lang="en-ZA" sz="2000" b="1" dirty="0" smtClean="0"/>
              <a:t>rubble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b="1" dirty="0" smtClean="0"/>
              <a:t>Common (95%): Chrysotile –Mg</a:t>
            </a:r>
            <a:r>
              <a:rPr lang="en-ZA" sz="2000" b="1" baseline="-25000" dirty="0" smtClean="0"/>
              <a:t>3</a:t>
            </a:r>
            <a:r>
              <a:rPr lang="en-ZA" sz="2000" b="1" dirty="0" smtClean="0"/>
              <a:t>Si</a:t>
            </a:r>
            <a:r>
              <a:rPr lang="en-ZA" sz="2000" b="1" baseline="-25000" dirty="0" smtClean="0"/>
              <a:t>2</a:t>
            </a:r>
            <a:r>
              <a:rPr lang="en-ZA" sz="2000" b="1" dirty="0" smtClean="0"/>
              <a:t>O</a:t>
            </a:r>
            <a:r>
              <a:rPr lang="en-ZA" sz="2000" b="1" baseline="-25000" dirty="0" smtClean="0"/>
              <a:t>5</a:t>
            </a:r>
            <a:r>
              <a:rPr lang="en-ZA" sz="2000" b="1" dirty="0" smtClean="0"/>
              <a:t>(OH)</a:t>
            </a:r>
            <a:r>
              <a:rPr lang="en-ZA" sz="2000" b="1" baseline="-25000" dirty="0" smtClean="0"/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829" y="448217"/>
            <a:ext cx="447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solidFill>
                  <a:srgbClr val="AF2724"/>
                </a:solidFill>
              </a:rPr>
              <a:t>What is Asbestos Waste?</a:t>
            </a:r>
            <a:endParaRPr lang="en-ZA" sz="2800" b="1" dirty="0">
              <a:solidFill>
                <a:srgbClr val="AF2724"/>
              </a:solidFill>
            </a:endParaRPr>
          </a:p>
        </p:txBody>
      </p:sp>
      <p:pic>
        <p:nvPicPr>
          <p:cNvPr id="9" name="Picture 8" descr="cid:image002.png@01D09EAE.DBDC997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5" y="212320"/>
            <a:ext cx="2876853" cy="759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coloradoasbestosandlead.com/wp-content/uploads/2015/02/Asbestos-waste-dumped-on-open-land-in-need-of-remov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29" y="3797042"/>
            <a:ext cx="4316991" cy="2487811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ludgate-consult.co.uk/assets/img/services/asbestos-waste/sub-img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10" y="1100173"/>
            <a:ext cx="3813503" cy="2544482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merseysidewda.gov.uk/wp-content/uploads/2012/02/asbestos-services-big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10" y="3800309"/>
            <a:ext cx="3813503" cy="2484544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4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653" y="4948341"/>
            <a:ext cx="1323216" cy="1275958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591106" y="5014821"/>
            <a:ext cx="1477507" cy="11547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Rectangle 3"/>
          <p:cNvSpPr/>
          <p:nvPr/>
        </p:nvSpPr>
        <p:spPr>
          <a:xfrm>
            <a:off x="0" y="6391255"/>
            <a:ext cx="9144000" cy="482957"/>
          </a:xfrm>
          <a:prstGeom prst="rect">
            <a:avLst/>
          </a:prstGeom>
          <a:gradFill flip="none" rotWithShape="1">
            <a:gsLst>
              <a:gs pos="25000">
                <a:srgbClr val="AF2724"/>
              </a:gs>
              <a:gs pos="37000">
                <a:srgbClr val="E06D6A"/>
              </a:gs>
              <a:gs pos="52000">
                <a:srgbClr val="AF272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3375" y="6284853"/>
            <a:ext cx="565363" cy="770771"/>
          </a:xfrm>
          <a:prstGeom prst="line">
            <a:avLst/>
          </a:prstGeom>
          <a:ln w="200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6612" y="6494233"/>
            <a:ext cx="34380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 smtClean="0">
                <a:solidFill>
                  <a:schemeClr val="bg1"/>
                </a:solidFill>
              </a:rPr>
              <a:t>A-THERMAL RETORT TECHNOLOGIES (PTY</a:t>
            </a:r>
            <a:r>
              <a:rPr lang="en-ZA" sz="1350" dirty="0">
                <a:solidFill>
                  <a:schemeClr val="bg1"/>
                </a:solidFill>
              </a:rPr>
              <a:t>) LTD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829" y="448217"/>
            <a:ext cx="4827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solidFill>
                  <a:srgbClr val="AF2724"/>
                </a:solidFill>
              </a:rPr>
              <a:t>Options for Asbestos - Landfill</a:t>
            </a:r>
            <a:endParaRPr lang="en-ZA" sz="2800" b="1" dirty="0">
              <a:solidFill>
                <a:srgbClr val="AF2724"/>
              </a:solidFill>
            </a:endParaRPr>
          </a:p>
        </p:txBody>
      </p:sp>
      <p:pic>
        <p:nvPicPr>
          <p:cNvPr id="9" name="Picture 8" descr="cid:image002.png@01D09EAE.DBDC997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5" y="212320"/>
            <a:ext cx="2876853" cy="75911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87288"/>
              </p:ext>
            </p:extLst>
          </p:nvPr>
        </p:nvGraphicFramePr>
        <p:xfrm>
          <a:off x="486829" y="1090012"/>
          <a:ext cx="8206412" cy="2212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8587"/>
                <a:gridCol w="4797825"/>
              </a:tblGrid>
              <a:tr h="327975">
                <a:tc>
                  <a:txBody>
                    <a:bodyPr/>
                    <a:lstStyle/>
                    <a:p>
                      <a:r>
                        <a:rPr lang="en-ZA" dirty="0" smtClean="0"/>
                        <a:t>Benefits</a:t>
                      </a:r>
                      <a:endParaRPr lang="en-ZA" dirty="0"/>
                    </a:p>
                  </a:txBody>
                  <a:tcPr>
                    <a:solidFill>
                      <a:srgbClr val="AF27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Shortfalls</a:t>
                      </a:r>
                      <a:endParaRPr lang="en-ZA" dirty="0"/>
                    </a:p>
                  </a:txBody>
                  <a:tcPr>
                    <a:solidFill>
                      <a:srgbClr val="AF2724"/>
                    </a:solidFill>
                  </a:tcPr>
                </a:tc>
              </a:tr>
              <a:tr h="243293">
                <a:tc>
                  <a:txBody>
                    <a:bodyPr/>
                    <a:lstStyle/>
                    <a:p>
                      <a:r>
                        <a:rPr lang="en-ZA" dirty="0" smtClean="0"/>
                        <a:t>Low Cost</a:t>
                      </a:r>
                      <a:endParaRPr lang="en-ZA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Consumes</a:t>
                      </a:r>
                      <a:r>
                        <a:rPr lang="en-ZA" baseline="0" dirty="0" smtClean="0"/>
                        <a:t> l</a:t>
                      </a:r>
                      <a:r>
                        <a:rPr lang="en-ZA" dirty="0" smtClean="0"/>
                        <a:t>andfill space </a:t>
                      </a:r>
                      <a:endParaRPr lang="en-ZA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35341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 smtClean="0"/>
                        <a:t>Hazardous nature not removed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3164">
                <a:tc>
                  <a:txBody>
                    <a:bodyPr/>
                    <a:lstStyle/>
                    <a:p>
                      <a:endParaRPr lang="en-ZA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Okay</a:t>
                      </a:r>
                      <a:r>
                        <a:rPr lang="en-ZA" baseline="0" dirty="0" smtClean="0"/>
                        <a:t> to landfill if soil is kept wet. </a:t>
                      </a:r>
                    </a:p>
                    <a:p>
                      <a:r>
                        <a:rPr lang="en-ZA" baseline="0" dirty="0" smtClean="0"/>
                        <a:t>Dry soil =&gt; dust =&gt; dispersal</a:t>
                      </a:r>
                      <a:endParaRPr lang="en-ZA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74753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 smtClean="0"/>
                        <a:t>Historical poor practices: Contaminated Soil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8" name="Picture 4" descr="Image result for bags cartoon plastic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21" b="54741"/>
          <a:stretch/>
        </p:blipFill>
        <p:spPr bwMode="auto">
          <a:xfrm>
            <a:off x="3045425" y="3811016"/>
            <a:ext cx="476192" cy="55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bakkie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t="30023" r="9520" b="7274"/>
          <a:stretch/>
        </p:blipFill>
        <p:spPr bwMode="auto">
          <a:xfrm flipH="1">
            <a:off x="-1646375" y="3806151"/>
            <a:ext cx="1619871" cy="81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1"/>
          <p:cNvSpPr/>
          <p:nvPr/>
        </p:nvSpPr>
        <p:spPr>
          <a:xfrm>
            <a:off x="-26504" y="4598504"/>
            <a:ext cx="9197008" cy="1802296"/>
          </a:xfrm>
          <a:custGeom>
            <a:avLst/>
            <a:gdLst>
              <a:gd name="connsiteX0" fmla="*/ 0 w 9197008"/>
              <a:gd name="connsiteY0" fmla="*/ 0 h 1802296"/>
              <a:gd name="connsiteX1" fmla="*/ 0 w 9197008"/>
              <a:gd name="connsiteY1" fmla="*/ 0 h 1802296"/>
              <a:gd name="connsiteX2" fmla="*/ 106017 w 9197008"/>
              <a:gd name="connsiteY2" fmla="*/ 39757 h 1802296"/>
              <a:gd name="connsiteX3" fmla="*/ 463826 w 9197008"/>
              <a:gd name="connsiteY3" fmla="*/ 13253 h 1802296"/>
              <a:gd name="connsiteX4" fmla="*/ 622852 w 9197008"/>
              <a:gd name="connsiteY4" fmla="*/ 26505 h 1802296"/>
              <a:gd name="connsiteX5" fmla="*/ 662608 w 9197008"/>
              <a:gd name="connsiteY5" fmla="*/ 39757 h 1802296"/>
              <a:gd name="connsiteX6" fmla="*/ 689113 w 9197008"/>
              <a:gd name="connsiteY6" fmla="*/ 66261 h 1802296"/>
              <a:gd name="connsiteX7" fmla="*/ 821634 w 9197008"/>
              <a:gd name="connsiteY7" fmla="*/ 53009 h 1802296"/>
              <a:gd name="connsiteX8" fmla="*/ 861391 w 9197008"/>
              <a:gd name="connsiteY8" fmla="*/ 39757 h 1802296"/>
              <a:gd name="connsiteX9" fmla="*/ 914400 w 9197008"/>
              <a:gd name="connsiteY9" fmla="*/ 26505 h 1802296"/>
              <a:gd name="connsiteX10" fmla="*/ 1219200 w 9197008"/>
              <a:gd name="connsiteY10" fmla="*/ 66261 h 1802296"/>
              <a:gd name="connsiteX11" fmla="*/ 1298713 w 9197008"/>
              <a:gd name="connsiteY11" fmla="*/ 92766 h 1802296"/>
              <a:gd name="connsiteX12" fmla="*/ 1338469 w 9197008"/>
              <a:gd name="connsiteY12" fmla="*/ 106018 h 1802296"/>
              <a:gd name="connsiteX13" fmla="*/ 1470991 w 9197008"/>
              <a:gd name="connsiteY13" fmla="*/ 92766 h 1802296"/>
              <a:gd name="connsiteX14" fmla="*/ 1510747 w 9197008"/>
              <a:gd name="connsiteY14" fmla="*/ 79513 h 1802296"/>
              <a:gd name="connsiteX15" fmla="*/ 1630017 w 9197008"/>
              <a:gd name="connsiteY15" fmla="*/ 66261 h 1802296"/>
              <a:gd name="connsiteX16" fmla="*/ 1855304 w 9197008"/>
              <a:gd name="connsiteY16" fmla="*/ 92766 h 1802296"/>
              <a:gd name="connsiteX17" fmla="*/ 1934817 w 9197008"/>
              <a:gd name="connsiteY17" fmla="*/ 119270 h 1802296"/>
              <a:gd name="connsiteX18" fmla="*/ 2213113 w 9197008"/>
              <a:gd name="connsiteY18" fmla="*/ 106018 h 1802296"/>
              <a:gd name="connsiteX19" fmla="*/ 2252869 w 9197008"/>
              <a:gd name="connsiteY19" fmla="*/ 92766 h 1802296"/>
              <a:gd name="connsiteX20" fmla="*/ 2557669 w 9197008"/>
              <a:gd name="connsiteY20" fmla="*/ 79513 h 1802296"/>
              <a:gd name="connsiteX21" fmla="*/ 2650434 w 9197008"/>
              <a:gd name="connsiteY21" fmla="*/ 92766 h 1802296"/>
              <a:gd name="connsiteX22" fmla="*/ 2690191 w 9197008"/>
              <a:gd name="connsiteY22" fmla="*/ 106018 h 1802296"/>
              <a:gd name="connsiteX23" fmla="*/ 2849217 w 9197008"/>
              <a:gd name="connsiteY23" fmla="*/ 119270 h 1802296"/>
              <a:gd name="connsiteX24" fmla="*/ 3273287 w 9197008"/>
              <a:gd name="connsiteY24" fmla="*/ 106018 h 1802296"/>
              <a:gd name="connsiteX25" fmla="*/ 3313043 w 9197008"/>
              <a:gd name="connsiteY25" fmla="*/ 92766 h 1802296"/>
              <a:gd name="connsiteX26" fmla="*/ 3485321 w 9197008"/>
              <a:gd name="connsiteY26" fmla="*/ 79513 h 1802296"/>
              <a:gd name="connsiteX27" fmla="*/ 3578087 w 9197008"/>
              <a:gd name="connsiteY27" fmla="*/ 66261 h 1802296"/>
              <a:gd name="connsiteX28" fmla="*/ 3670852 w 9197008"/>
              <a:gd name="connsiteY28" fmla="*/ 53009 h 1802296"/>
              <a:gd name="connsiteX29" fmla="*/ 3670852 w 9197008"/>
              <a:gd name="connsiteY29" fmla="*/ 1550505 h 1802296"/>
              <a:gd name="connsiteX30" fmla="*/ 5062330 w 9197008"/>
              <a:gd name="connsiteY30" fmla="*/ 1550505 h 1802296"/>
              <a:gd name="connsiteX31" fmla="*/ 5062330 w 9197008"/>
              <a:gd name="connsiteY31" fmla="*/ 106018 h 1802296"/>
              <a:gd name="connsiteX32" fmla="*/ 5062330 w 9197008"/>
              <a:gd name="connsiteY32" fmla="*/ 66261 h 1802296"/>
              <a:gd name="connsiteX33" fmla="*/ 5261113 w 9197008"/>
              <a:gd name="connsiteY33" fmla="*/ 66261 h 1802296"/>
              <a:gd name="connsiteX34" fmla="*/ 5446643 w 9197008"/>
              <a:gd name="connsiteY34" fmla="*/ 145774 h 1802296"/>
              <a:gd name="connsiteX35" fmla="*/ 5486400 w 9197008"/>
              <a:gd name="connsiteY35" fmla="*/ 159026 h 1802296"/>
              <a:gd name="connsiteX36" fmla="*/ 5526156 w 9197008"/>
              <a:gd name="connsiteY36" fmla="*/ 172279 h 1802296"/>
              <a:gd name="connsiteX37" fmla="*/ 6122504 w 9197008"/>
              <a:gd name="connsiteY37" fmla="*/ 159026 h 1802296"/>
              <a:gd name="connsiteX38" fmla="*/ 6639339 w 9197008"/>
              <a:gd name="connsiteY38" fmla="*/ 132522 h 1802296"/>
              <a:gd name="connsiteX39" fmla="*/ 6864626 w 9197008"/>
              <a:gd name="connsiteY39" fmla="*/ 145774 h 1802296"/>
              <a:gd name="connsiteX40" fmla="*/ 6983895 w 9197008"/>
              <a:gd name="connsiteY40" fmla="*/ 172279 h 1802296"/>
              <a:gd name="connsiteX41" fmla="*/ 7328452 w 9197008"/>
              <a:gd name="connsiteY41" fmla="*/ 145774 h 1802296"/>
              <a:gd name="connsiteX42" fmla="*/ 7792278 w 9197008"/>
              <a:gd name="connsiteY42" fmla="*/ 159026 h 1802296"/>
              <a:gd name="connsiteX43" fmla="*/ 7832034 w 9197008"/>
              <a:gd name="connsiteY43" fmla="*/ 172279 h 1802296"/>
              <a:gd name="connsiteX44" fmla="*/ 7991061 w 9197008"/>
              <a:gd name="connsiteY44" fmla="*/ 159026 h 1802296"/>
              <a:gd name="connsiteX45" fmla="*/ 8203095 w 9197008"/>
              <a:gd name="connsiteY45" fmla="*/ 119270 h 1802296"/>
              <a:gd name="connsiteX46" fmla="*/ 8282608 w 9197008"/>
              <a:gd name="connsiteY46" fmla="*/ 92766 h 1802296"/>
              <a:gd name="connsiteX47" fmla="*/ 8322365 w 9197008"/>
              <a:gd name="connsiteY47" fmla="*/ 79513 h 1802296"/>
              <a:gd name="connsiteX48" fmla="*/ 8481391 w 9197008"/>
              <a:gd name="connsiteY48" fmla="*/ 92766 h 1802296"/>
              <a:gd name="connsiteX49" fmla="*/ 8521147 w 9197008"/>
              <a:gd name="connsiteY49" fmla="*/ 119270 h 1802296"/>
              <a:gd name="connsiteX50" fmla="*/ 8653669 w 9197008"/>
              <a:gd name="connsiteY50" fmla="*/ 145774 h 1802296"/>
              <a:gd name="connsiteX51" fmla="*/ 8706678 w 9197008"/>
              <a:gd name="connsiteY51" fmla="*/ 159026 h 1802296"/>
              <a:gd name="connsiteX52" fmla="*/ 8746434 w 9197008"/>
              <a:gd name="connsiteY52" fmla="*/ 172279 h 1802296"/>
              <a:gd name="connsiteX53" fmla="*/ 9197008 w 9197008"/>
              <a:gd name="connsiteY53" fmla="*/ 172279 h 1802296"/>
              <a:gd name="connsiteX54" fmla="*/ 9197008 w 9197008"/>
              <a:gd name="connsiteY54" fmla="*/ 1802296 h 1802296"/>
              <a:gd name="connsiteX55" fmla="*/ 13252 w 9197008"/>
              <a:gd name="connsiteY55" fmla="*/ 1802296 h 1802296"/>
              <a:gd name="connsiteX56" fmla="*/ 0 w 9197008"/>
              <a:gd name="connsiteY56" fmla="*/ 0 h 180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9197008" h="1802296">
                <a:moveTo>
                  <a:pt x="0" y="0"/>
                </a:moveTo>
                <a:lnTo>
                  <a:pt x="0" y="0"/>
                </a:lnTo>
                <a:cubicBezTo>
                  <a:pt x="35339" y="13252"/>
                  <a:pt x="68290" y="38679"/>
                  <a:pt x="106017" y="39757"/>
                </a:cubicBezTo>
                <a:cubicBezTo>
                  <a:pt x="225565" y="43173"/>
                  <a:pt x="463826" y="13253"/>
                  <a:pt x="463826" y="13253"/>
                </a:cubicBezTo>
                <a:cubicBezTo>
                  <a:pt x="516835" y="17670"/>
                  <a:pt x="570126" y="19475"/>
                  <a:pt x="622852" y="26505"/>
                </a:cubicBezTo>
                <a:cubicBezTo>
                  <a:pt x="636698" y="28351"/>
                  <a:pt x="650630" y="32570"/>
                  <a:pt x="662608" y="39757"/>
                </a:cubicBezTo>
                <a:cubicBezTo>
                  <a:pt x="673322" y="46185"/>
                  <a:pt x="680278" y="57426"/>
                  <a:pt x="689113" y="66261"/>
                </a:cubicBezTo>
                <a:cubicBezTo>
                  <a:pt x="733287" y="61844"/>
                  <a:pt x="777756" y="59759"/>
                  <a:pt x="821634" y="53009"/>
                </a:cubicBezTo>
                <a:cubicBezTo>
                  <a:pt x="835441" y="50885"/>
                  <a:pt x="847959" y="43595"/>
                  <a:pt x="861391" y="39757"/>
                </a:cubicBezTo>
                <a:cubicBezTo>
                  <a:pt x="878904" y="34753"/>
                  <a:pt x="896730" y="30922"/>
                  <a:pt x="914400" y="26505"/>
                </a:cubicBezTo>
                <a:cubicBezTo>
                  <a:pt x="1167575" y="41397"/>
                  <a:pt x="1068323" y="15969"/>
                  <a:pt x="1219200" y="66261"/>
                </a:cubicBezTo>
                <a:lnTo>
                  <a:pt x="1298713" y="92766"/>
                </a:lnTo>
                <a:lnTo>
                  <a:pt x="1338469" y="106018"/>
                </a:lnTo>
                <a:cubicBezTo>
                  <a:pt x="1382643" y="101601"/>
                  <a:pt x="1427113" y="99517"/>
                  <a:pt x="1470991" y="92766"/>
                </a:cubicBezTo>
                <a:cubicBezTo>
                  <a:pt x="1484797" y="90642"/>
                  <a:pt x="1496968" y="81810"/>
                  <a:pt x="1510747" y="79513"/>
                </a:cubicBezTo>
                <a:cubicBezTo>
                  <a:pt x="1550204" y="72937"/>
                  <a:pt x="1590260" y="70678"/>
                  <a:pt x="1630017" y="66261"/>
                </a:cubicBezTo>
                <a:cubicBezTo>
                  <a:pt x="1681158" y="70910"/>
                  <a:pt x="1794515" y="77569"/>
                  <a:pt x="1855304" y="92766"/>
                </a:cubicBezTo>
                <a:cubicBezTo>
                  <a:pt x="1882408" y="99542"/>
                  <a:pt x="1934817" y="119270"/>
                  <a:pt x="1934817" y="119270"/>
                </a:cubicBezTo>
                <a:cubicBezTo>
                  <a:pt x="2027582" y="114853"/>
                  <a:pt x="2120563" y="113730"/>
                  <a:pt x="2213113" y="106018"/>
                </a:cubicBezTo>
                <a:cubicBezTo>
                  <a:pt x="2227034" y="104858"/>
                  <a:pt x="2238941" y="93837"/>
                  <a:pt x="2252869" y="92766"/>
                </a:cubicBezTo>
                <a:cubicBezTo>
                  <a:pt x="2354265" y="84966"/>
                  <a:pt x="2456069" y="83931"/>
                  <a:pt x="2557669" y="79513"/>
                </a:cubicBezTo>
                <a:cubicBezTo>
                  <a:pt x="2588591" y="83931"/>
                  <a:pt x="2619805" y="86640"/>
                  <a:pt x="2650434" y="92766"/>
                </a:cubicBezTo>
                <a:cubicBezTo>
                  <a:pt x="2664132" y="95506"/>
                  <a:pt x="2676344" y="104172"/>
                  <a:pt x="2690191" y="106018"/>
                </a:cubicBezTo>
                <a:cubicBezTo>
                  <a:pt x="2742917" y="113048"/>
                  <a:pt x="2796208" y="114853"/>
                  <a:pt x="2849217" y="119270"/>
                </a:cubicBezTo>
                <a:cubicBezTo>
                  <a:pt x="2990574" y="114853"/>
                  <a:pt x="3132092" y="114086"/>
                  <a:pt x="3273287" y="106018"/>
                </a:cubicBezTo>
                <a:cubicBezTo>
                  <a:pt x="3287233" y="105221"/>
                  <a:pt x="3299182" y="94499"/>
                  <a:pt x="3313043" y="92766"/>
                </a:cubicBezTo>
                <a:cubicBezTo>
                  <a:pt x="3370194" y="85622"/>
                  <a:pt x="3428011" y="85244"/>
                  <a:pt x="3485321" y="79513"/>
                </a:cubicBezTo>
                <a:cubicBezTo>
                  <a:pt x="3516402" y="76405"/>
                  <a:pt x="3547276" y="71396"/>
                  <a:pt x="3578087" y="66261"/>
                </a:cubicBezTo>
                <a:cubicBezTo>
                  <a:pt x="3667996" y="51276"/>
                  <a:pt x="3615945" y="53009"/>
                  <a:pt x="3670852" y="53009"/>
                </a:cubicBezTo>
                <a:lnTo>
                  <a:pt x="3670852" y="1550505"/>
                </a:lnTo>
                <a:lnTo>
                  <a:pt x="5062330" y="1550505"/>
                </a:lnTo>
                <a:lnTo>
                  <a:pt x="5062330" y="106018"/>
                </a:lnTo>
                <a:lnTo>
                  <a:pt x="5062330" y="66261"/>
                </a:lnTo>
                <a:lnTo>
                  <a:pt x="5261113" y="66261"/>
                </a:lnTo>
                <a:cubicBezTo>
                  <a:pt x="5392117" y="131764"/>
                  <a:pt x="5329648" y="106776"/>
                  <a:pt x="5446643" y="145774"/>
                </a:cubicBezTo>
                <a:lnTo>
                  <a:pt x="5486400" y="159026"/>
                </a:lnTo>
                <a:lnTo>
                  <a:pt x="5526156" y="172279"/>
                </a:lnTo>
                <a:lnTo>
                  <a:pt x="6122504" y="159026"/>
                </a:lnTo>
                <a:cubicBezTo>
                  <a:pt x="6294899" y="152869"/>
                  <a:pt x="6277113" y="134731"/>
                  <a:pt x="6639339" y="132522"/>
                </a:cubicBezTo>
                <a:lnTo>
                  <a:pt x="6864626" y="145774"/>
                </a:lnTo>
                <a:cubicBezTo>
                  <a:pt x="6904382" y="154609"/>
                  <a:pt x="6943169" y="172279"/>
                  <a:pt x="6983895" y="172279"/>
                </a:cubicBezTo>
                <a:cubicBezTo>
                  <a:pt x="7099087" y="172279"/>
                  <a:pt x="7328452" y="145774"/>
                  <a:pt x="7328452" y="145774"/>
                </a:cubicBezTo>
                <a:cubicBezTo>
                  <a:pt x="7483061" y="150191"/>
                  <a:pt x="7637820" y="150896"/>
                  <a:pt x="7792278" y="159026"/>
                </a:cubicBezTo>
                <a:cubicBezTo>
                  <a:pt x="7806228" y="159760"/>
                  <a:pt x="7818065" y="172279"/>
                  <a:pt x="7832034" y="172279"/>
                </a:cubicBezTo>
                <a:cubicBezTo>
                  <a:pt x="7885227" y="172279"/>
                  <a:pt x="7938279" y="165624"/>
                  <a:pt x="7991061" y="159026"/>
                </a:cubicBezTo>
                <a:cubicBezTo>
                  <a:pt x="8037277" y="153249"/>
                  <a:pt x="8142273" y="137516"/>
                  <a:pt x="8203095" y="119270"/>
                </a:cubicBezTo>
                <a:cubicBezTo>
                  <a:pt x="8229855" y="111242"/>
                  <a:pt x="8256104" y="101601"/>
                  <a:pt x="8282608" y="92766"/>
                </a:cubicBezTo>
                <a:lnTo>
                  <a:pt x="8322365" y="79513"/>
                </a:lnTo>
                <a:cubicBezTo>
                  <a:pt x="8375374" y="83931"/>
                  <a:pt x="8429232" y="82334"/>
                  <a:pt x="8481391" y="92766"/>
                </a:cubicBezTo>
                <a:cubicBezTo>
                  <a:pt x="8497009" y="95890"/>
                  <a:pt x="8506901" y="112147"/>
                  <a:pt x="8521147" y="119270"/>
                </a:cubicBezTo>
                <a:cubicBezTo>
                  <a:pt x="8560026" y="138709"/>
                  <a:pt x="8615299" y="138798"/>
                  <a:pt x="8653669" y="145774"/>
                </a:cubicBezTo>
                <a:cubicBezTo>
                  <a:pt x="8671589" y="149032"/>
                  <a:pt x="8689165" y="154022"/>
                  <a:pt x="8706678" y="159026"/>
                </a:cubicBezTo>
                <a:cubicBezTo>
                  <a:pt x="8720109" y="162864"/>
                  <a:pt x="8732470" y="171902"/>
                  <a:pt x="8746434" y="172279"/>
                </a:cubicBezTo>
                <a:cubicBezTo>
                  <a:pt x="8896571" y="176337"/>
                  <a:pt x="9046817" y="172279"/>
                  <a:pt x="9197008" y="172279"/>
                </a:cubicBezTo>
                <a:lnTo>
                  <a:pt x="9197008" y="1802296"/>
                </a:lnTo>
                <a:lnTo>
                  <a:pt x="13252" y="1802296"/>
                </a:lnTo>
                <a:cubicBezTo>
                  <a:pt x="8835" y="1201531"/>
                  <a:pt x="4417" y="600765"/>
                  <a:pt x="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5" name="Picture 4" descr="Image result for bags cartoon plastic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21" b="54741"/>
          <a:stretch/>
        </p:blipFill>
        <p:spPr bwMode="auto">
          <a:xfrm>
            <a:off x="4095808" y="5613559"/>
            <a:ext cx="476192" cy="55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694272" y="5619209"/>
            <a:ext cx="1279264" cy="574652"/>
            <a:chOff x="-1360770" y="719741"/>
            <a:chExt cx="1279264" cy="574652"/>
          </a:xfrm>
        </p:grpSpPr>
        <p:pic>
          <p:nvPicPr>
            <p:cNvPr id="16" name="Picture 4" descr="Image result for bags cartoon plastic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521" b="54741"/>
            <a:stretch/>
          </p:blipFill>
          <p:spPr bwMode="auto">
            <a:xfrm>
              <a:off x="-961256" y="719741"/>
              <a:ext cx="476192" cy="555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Image result for bags cartoon plastic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521" b="54741"/>
            <a:stretch/>
          </p:blipFill>
          <p:spPr bwMode="auto">
            <a:xfrm>
              <a:off x="-557698" y="738421"/>
              <a:ext cx="476192" cy="555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Image result for bags cartoon plastic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521" b="54741"/>
            <a:stretch/>
          </p:blipFill>
          <p:spPr bwMode="auto">
            <a:xfrm>
              <a:off x="-1360770" y="719741"/>
              <a:ext cx="476192" cy="555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3694272" y="5242140"/>
            <a:ext cx="1279264" cy="574652"/>
            <a:chOff x="-1360770" y="719741"/>
            <a:chExt cx="1279264" cy="574652"/>
          </a:xfrm>
        </p:grpSpPr>
        <p:pic>
          <p:nvPicPr>
            <p:cNvPr id="23" name="Picture 4" descr="Image result for bags cartoon plastic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521" b="54741"/>
            <a:stretch/>
          </p:blipFill>
          <p:spPr bwMode="auto">
            <a:xfrm>
              <a:off x="-961256" y="719741"/>
              <a:ext cx="476192" cy="555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Image result for bags cartoon plastic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521" b="54741"/>
            <a:stretch/>
          </p:blipFill>
          <p:spPr bwMode="auto">
            <a:xfrm>
              <a:off x="-557698" y="738421"/>
              <a:ext cx="476192" cy="555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Image result for bags cartoon plastic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521" b="54741"/>
            <a:stretch/>
          </p:blipFill>
          <p:spPr bwMode="auto">
            <a:xfrm>
              <a:off x="-1360770" y="719741"/>
              <a:ext cx="476192" cy="555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3692250" y="4903371"/>
            <a:ext cx="1279264" cy="574652"/>
            <a:chOff x="-1360770" y="719741"/>
            <a:chExt cx="1279264" cy="574652"/>
          </a:xfrm>
        </p:grpSpPr>
        <p:pic>
          <p:nvPicPr>
            <p:cNvPr id="27" name="Picture 4" descr="Image result for bags cartoon plastic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521" b="54741"/>
            <a:stretch/>
          </p:blipFill>
          <p:spPr bwMode="auto">
            <a:xfrm>
              <a:off x="-961256" y="719741"/>
              <a:ext cx="476192" cy="555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Image result for bags cartoon plastic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521" b="54741"/>
            <a:stretch/>
          </p:blipFill>
          <p:spPr bwMode="auto">
            <a:xfrm>
              <a:off x="-557698" y="738421"/>
              <a:ext cx="476192" cy="555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Image result for bags cartoon plastic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521" b="54741"/>
            <a:stretch/>
          </p:blipFill>
          <p:spPr bwMode="auto">
            <a:xfrm>
              <a:off x="-1360770" y="719741"/>
              <a:ext cx="476192" cy="555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Rectangle 33"/>
          <p:cNvSpPr/>
          <p:nvPr/>
        </p:nvSpPr>
        <p:spPr>
          <a:xfrm>
            <a:off x="3591106" y="4665859"/>
            <a:ext cx="1477507" cy="3602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 6"/>
          <p:cNvSpPr/>
          <p:nvPr/>
        </p:nvSpPr>
        <p:spPr>
          <a:xfrm>
            <a:off x="3633911" y="4661253"/>
            <a:ext cx="1477507" cy="154456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054" name="Picture 6" descr="Image result for gust of wind clip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425" y="3621060"/>
            <a:ext cx="2847846" cy="83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7381" y="3485514"/>
            <a:ext cx="1211644" cy="1397159"/>
          </a:xfrm>
          <a:prstGeom prst="rect">
            <a:avLst/>
          </a:prstGeom>
        </p:spPr>
      </p:pic>
      <p:pic>
        <p:nvPicPr>
          <p:cNvPr id="2058" name="Picture 10" descr="Image result for picnic clip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047" y="4499620"/>
            <a:ext cx="611778" cy="4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Image result for gust of wind clip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405" y="3629082"/>
            <a:ext cx="2847846" cy="83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Image result for gust of wind clip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405" y="3629082"/>
            <a:ext cx="2847846" cy="83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Image result for gust of wind clip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385" y="3637104"/>
            <a:ext cx="2847846" cy="83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Image result for gust of wind clip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405" y="3629081"/>
            <a:ext cx="2847846" cy="83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Image result for gust of wind clip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405" y="3629080"/>
            <a:ext cx="2847846" cy="83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70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0811 L 3.05556E-6 0.00903 C 0.00382 0.00996 0.00729 0.01273 0.01111 0.01366 C 0.01771 0.01459 0.02413 0.01181 0.03055 0.01181 L 0.06475 0.00996 L 0.07187 0.00533 L 0.07552 0.0044 C 0.07673 0.0044 0.07812 0.00533 0.07934 0.00533 C 0.08055 0.00718 0.08142 0.00903 0.08298 0.00996 C 0.08507 0.00996 0.08698 0.00811 0.08906 0.00811 C 0.09462 0.00718 0.10087 0.00718 0.10694 0.00533 C 0.11545 -0.00277 0.11146 -0.00023 0.11771 -0.00277 C 0.11944 -0.00277 0.12118 -0.00277 0.12274 -0.00208 C 0.12534 0.0007 0.12725 0.0044 0.13003 0.00533 L 0.1375 0.00996 C 0.14583 0.00903 0.15434 0.00811 0.16302 0.00811 C 0.17465 0.00811 0.18767 0.00996 0.19948 0.01181 C 0.20781 0.01644 0.19739 0.01181 0.2092 0.01181 C 0.21232 0.01181 0.2158 0.01273 0.21892 0.01366 C 0.2276 0.01459 0.23593 0.01459 0.24462 0.01551 C 0.2533 0.02014 0.24236 0.01459 0.25312 0.01922 C 0.25451 0.02014 0.25555 0.02107 0.25677 0.02107 C 0.26267 0.02199 0.26892 0.02199 0.275 0.02385 C 0.30677 0.01736 0.27708 0.02199 0.34566 0.01922 C 0.35538 0.01922 0.36527 0.01829 0.37482 0.01736 C 0.37934 0.01736 0.38385 0.01644 0.38837 0.01551 C 0.4026 0.01181 0.39201 0.01181 0.39705 0.01181 " pathEditMode="relative" rAng="0" ptsTypes="AAAAAAAAAAAAAAAAAAAAAAAAAAA">
                                      <p:cBhvr>
                                        <p:cTn id="10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-3.88889E-6 -1.11111E-6 C 0.00313 -0.0051 0.0066 -0.01019 0.00972 -0.01551 C 0.01215 -0.01968 0.0125 -0.02732 0.01632 -0.02847 C 0.02656 -0.03195 0.02066 -0.03033 0.03438 -0.03287 C 0.03594 -0.03357 0.0375 -0.03496 0.03924 -0.03496 C 0.04636 -0.03496 0.05347 -0.03403 0.06059 -0.03287 C 0.06233 -0.03264 0.06389 -0.03125 0.06545 -0.03079 C 0.08004 -0.02523 0.06528 -0.03148 0.07709 -0.02639 C 0.07813 -0.02477 0.07969 -0.02385 0.08038 -0.02199 C 0.08038 -0.02199 0.08438 -0.00556 0.08524 -0.00232 C 0.08577 -1.11111E-6 0.08594 0.00231 0.08681 0.00416 L 0.09011 0.01088 C 0.0941 0.02685 0.09097 0.0206 0.09827 0.03055 C 0.1033 0.05046 0.09566 0.01898 0.10156 0.04791 C 0.10521 0.06551 0.10504 0.05648 0.1066 0.0743 C 0.10955 0.10926 0.10625 0.08981 0.1099 0.10926 C 0.11215 0.14629 0.11146 0.12662 0.11146 0.16828 L 0.1132 0.26666 " pathEditMode="relative" ptsTypes="AAAAAAAAAAAAAAAAAAA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6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6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1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705 0.01181 L 0.39705 0.01181 C 0.39218 0.01343 0.38732 0.01574 0.38246 0.01621 C 0.37448 0.0169 0.37066 0.01459 0.36441 0.01181 C 0.36163 0.0125 0.35885 0.01297 0.35607 0.01412 C 0.35277 0.01528 0.34635 0.01852 0.34635 0.01852 L 0.33645 0.00972 L 0.33159 0.00533 C 0.33055 0.00672 0.32968 0.0088 0.3283 0.00972 C 0.32517 0.01181 0.3217 0.0125 0.3184 0.01412 C 0.30677 0.01922 0.31527 0.01597 0.29218 0.01852 C 0.28246 0.0176 0.27257 0.01736 0.26267 0.01621 C 0.26041 0.01597 0.25833 0.01435 0.25625 0.01412 C 0.24531 0.01273 0.23437 0.0125 0.22343 0.01181 C 0.21163 0.00672 0.21649 0.00996 0.20868 0.00324 L 0.17916 0.00533 C 0.15625 0.00718 0.16354 0.00232 0.15295 0.01181 L 0.06614 0.00972 C 0.06128 0.00949 0.05642 0.00834 0.05139 0.00741 C 0.04305 0.00602 0.03836 0.00486 0.0302 0.00324 C 0.02257 0.00394 0.01475 0.00347 0.00711 0.00533 C -0.01146 0.00972 0.02274 0.01412 -0.00764 0.00741 C -0.01355 0.00834 -0.01962 0.00857 -0.02552 0.00972 C -0.04184 0.01273 -0.01702 0.01181 -0.03716 0.01181 " pathEditMode="relative" ptsTypes="AAAAAAAAAAAAAAAAAAAAAAAA">
                                      <p:cBhvr>
                                        <p:cTn id="4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4.44444E-6 0.00023 C -0.00191 -0.0206 -0.00174 -0.02639 -0.00174 -0.01759 L -0.00174 -0.24699 " pathEditMode="relative" rAng="0" ptsTypes="AAAA">
                                      <p:cBhvr>
                                        <p:cTn id="4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12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00"/>
                            </p:stCondLst>
                            <p:childTnLst>
                              <p:par>
                                <p:cTn id="58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1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4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400"/>
                            </p:stCondLst>
                            <p:childTnLst>
                              <p:par>
                                <p:cTn id="66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1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6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600"/>
                            </p:stCondLst>
                            <p:childTnLst>
                              <p:par>
                                <p:cTn id="7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1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8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800"/>
                            </p:stCondLst>
                            <p:childTnLst>
                              <p:par>
                                <p:cTn id="85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6" dur="1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0"/>
                            </p:stCondLst>
                            <p:childTnLst>
                              <p:par>
                                <p:cTn id="9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1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4" grpId="0" animBg="1"/>
      <p:bldP spid="34" grpId="1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91255"/>
            <a:ext cx="9144000" cy="482957"/>
          </a:xfrm>
          <a:prstGeom prst="rect">
            <a:avLst/>
          </a:prstGeom>
          <a:gradFill flip="none" rotWithShape="1">
            <a:gsLst>
              <a:gs pos="25000">
                <a:srgbClr val="AF2724"/>
              </a:gs>
              <a:gs pos="37000">
                <a:srgbClr val="E06D6A"/>
              </a:gs>
              <a:gs pos="52000">
                <a:srgbClr val="AF272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3375" y="6284853"/>
            <a:ext cx="565363" cy="770771"/>
          </a:xfrm>
          <a:prstGeom prst="line">
            <a:avLst/>
          </a:prstGeom>
          <a:ln w="200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6612" y="6494233"/>
            <a:ext cx="34380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 smtClean="0">
                <a:solidFill>
                  <a:schemeClr val="bg1"/>
                </a:solidFill>
              </a:rPr>
              <a:t>A-THERMAL RETORT TECHNOLOGIES (PTY</a:t>
            </a:r>
            <a:r>
              <a:rPr lang="en-ZA" sz="1350" dirty="0">
                <a:solidFill>
                  <a:schemeClr val="bg1"/>
                </a:solidFill>
              </a:rPr>
              <a:t>) LTD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829" y="448217"/>
            <a:ext cx="4827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solidFill>
                  <a:srgbClr val="AF2724"/>
                </a:solidFill>
              </a:rPr>
              <a:t>Options for Asbestos - Landfill</a:t>
            </a:r>
            <a:endParaRPr lang="en-ZA" sz="2800" b="1" dirty="0">
              <a:solidFill>
                <a:srgbClr val="AF2724"/>
              </a:solidFill>
            </a:endParaRPr>
          </a:p>
        </p:txBody>
      </p:sp>
      <p:pic>
        <p:nvPicPr>
          <p:cNvPr id="9" name="Picture 8" descr="cid:image002.png@01D09EAE.DBDC997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5" y="212320"/>
            <a:ext cx="2876853" cy="759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https://www.fedcenter.gov/_storage/Photos/47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r="10328"/>
          <a:stretch/>
        </p:blipFill>
        <p:spPr bwMode="auto">
          <a:xfrm>
            <a:off x="3518924" y="1121380"/>
            <a:ext cx="5217842" cy="3815008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thumbs.dreamstime.com/t/pink-skin-hand-looking-something-extremely-dry-dusty-clay-gentle-wind-takes-away-dust-palm-dust-fingers-dirty-417944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29" y="3593432"/>
            <a:ext cx="4277676" cy="2510009"/>
          </a:xfrm>
          <a:prstGeom prst="rect">
            <a:avLst/>
          </a:prstGeom>
          <a:ln w="57150">
            <a:solidFill>
              <a:srgbClr val="A8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62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13884</TotalTime>
  <Words>594</Words>
  <Application>Microsoft Office PowerPoint</Application>
  <PresentationFormat>On-screen Show (4:3)</PresentationFormat>
  <Paragraphs>150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Fleischman</dc:creator>
  <cp:lastModifiedBy>Nicholas Fleischman</cp:lastModifiedBy>
  <cp:revision>291</cp:revision>
  <dcterms:created xsi:type="dcterms:W3CDTF">2016-06-03T06:04:48Z</dcterms:created>
  <dcterms:modified xsi:type="dcterms:W3CDTF">2017-03-22T10:40:17Z</dcterms:modified>
</cp:coreProperties>
</file>